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 id="2147483661" r:id="rId2"/>
  </p:sldMasterIdLst>
  <p:notesMasterIdLst>
    <p:notesMasterId r:id="rId1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64" name="Shape 6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61" name="Shape 16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70" name="Shape 7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76" name="Shape 7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2" name="Shape 8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8" name="Shape 8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22" name="Shape 12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34" name="Shape 13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43" name="Shape 14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52" name="Shape 15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vertTitleAndTx">
  <p:cSld name="VERTICAL_TITLE_AND_VERTICAL_TEXT">
    <p:spTree>
      <p:nvGrpSpPr>
        <p:cNvPr id="1" name="Shape 10"/>
        <p:cNvGrpSpPr/>
        <p:nvPr/>
      </p:nvGrpSpPr>
      <p:grpSpPr>
        <a:xfrm>
          <a:off x="0" y="0"/>
          <a:ext cx="0" cy="0"/>
          <a:chOff x="0" y="0"/>
          <a:chExt cx="0" cy="0"/>
        </a:xfrm>
      </p:grpSpPr>
      <p:sp>
        <p:nvSpPr>
          <p:cNvPr id="11" name="Shape 11"/>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1"/>
                </a:solidFill>
                <a:latin typeface="Calibri"/>
                <a:ea typeface="Calibri"/>
                <a:cs typeface="Calibri"/>
                <a:sym typeface="Calibri"/>
              </a:defRPr>
            </a:lvl1pPr>
            <a:lvl2pPr algn="ctr" rtl="0">
              <a:spcBef>
                <a:spcPts val="0"/>
              </a:spcBef>
              <a:spcAft>
                <a:spcPts val="0"/>
              </a:spcAft>
              <a:defRPr sz="4400">
                <a:solidFill>
                  <a:schemeClr val="dk1"/>
                </a:solidFill>
                <a:latin typeface="Calibri"/>
                <a:ea typeface="Calibri"/>
                <a:cs typeface="Calibri"/>
                <a:sym typeface="Calibri"/>
              </a:defRPr>
            </a:lvl2pPr>
            <a:lvl3pPr algn="ctr" rtl="0">
              <a:spcBef>
                <a:spcPts val="0"/>
              </a:spcBef>
              <a:spcAft>
                <a:spcPts val="0"/>
              </a:spcAft>
              <a:defRPr sz="4400">
                <a:solidFill>
                  <a:schemeClr val="dk1"/>
                </a:solidFill>
                <a:latin typeface="Calibri"/>
                <a:ea typeface="Calibri"/>
                <a:cs typeface="Calibri"/>
                <a:sym typeface="Calibri"/>
              </a:defRPr>
            </a:lvl3pPr>
            <a:lvl4pPr algn="ctr" rtl="0">
              <a:spcBef>
                <a:spcPts val="0"/>
              </a:spcBef>
              <a:spcAft>
                <a:spcPts val="0"/>
              </a:spcAft>
              <a:defRPr sz="4400">
                <a:solidFill>
                  <a:schemeClr val="dk1"/>
                </a:solidFill>
                <a:latin typeface="Calibri"/>
                <a:ea typeface="Calibri"/>
                <a:cs typeface="Calibri"/>
                <a:sym typeface="Calibri"/>
              </a:defRPr>
            </a:lvl4pPr>
            <a:lvl5pPr algn="ctr" rtl="0">
              <a:spcBef>
                <a:spcPts val="0"/>
              </a:spcBef>
              <a:spcAft>
                <a:spcPts val="0"/>
              </a:spcAft>
              <a:defRPr sz="4400">
                <a:solidFill>
                  <a:schemeClr val="dk1"/>
                </a:solidFill>
                <a:latin typeface="Calibri"/>
                <a:ea typeface="Calibri"/>
                <a:cs typeface="Calibri"/>
                <a:sym typeface="Calibri"/>
              </a:defRPr>
            </a:lvl5pPr>
            <a:lvl6pPr marL="457200" algn="ctr" rtl="0">
              <a:spcBef>
                <a:spcPts val="0"/>
              </a:spcBef>
              <a:spcAft>
                <a:spcPts val="0"/>
              </a:spcAft>
              <a:defRPr sz="4400">
                <a:solidFill>
                  <a:schemeClr val="dk1"/>
                </a:solidFill>
                <a:latin typeface="Calibri"/>
                <a:ea typeface="Calibri"/>
                <a:cs typeface="Calibri"/>
                <a:sym typeface="Calibri"/>
              </a:defRPr>
            </a:lvl6pPr>
            <a:lvl7pPr marL="914400" algn="ctr" rtl="0">
              <a:spcBef>
                <a:spcPts val="0"/>
              </a:spcBef>
              <a:spcAft>
                <a:spcPts val="0"/>
              </a:spcAft>
              <a:defRPr sz="4400">
                <a:solidFill>
                  <a:schemeClr val="dk1"/>
                </a:solidFill>
                <a:latin typeface="Calibri"/>
                <a:ea typeface="Calibri"/>
                <a:cs typeface="Calibri"/>
                <a:sym typeface="Calibri"/>
              </a:defRPr>
            </a:lvl7pPr>
            <a:lvl8pPr marL="1371600" algn="ctr" rtl="0">
              <a:spcBef>
                <a:spcPts val="0"/>
              </a:spcBef>
              <a:spcAft>
                <a:spcPts val="0"/>
              </a:spcAft>
              <a:defRPr sz="4400">
                <a:solidFill>
                  <a:schemeClr val="dk1"/>
                </a:solidFill>
                <a:latin typeface="Calibri"/>
                <a:ea typeface="Calibri"/>
                <a:cs typeface="Calibri"/>
                <a:sym typeface="Calibri"/>
              </a:defRPr>
            </a:lvl8pPr>
            <a:lvl9pPr marL="1828800" algn="ctr" rtl="0">
              <a:spcBef>
                <a:spcPts val="0"/>
              </a:spcBef>
              <a:spcAft>
                <a:spcPts val="0"/>
              </a:spcAft>
              <a:defRPr sz="4400">
                <a:solidFill>
                  <a:schemeClr val="dk1"/>
                </a:solidFill>
                <a:latin typeface="Calibri"/>
                <a:ea typeface="Calibri"/>
                <a:cs typeface="Calibri"/>
                <a:sym typeface="Calibri"/>
              </a:defRPr>
            </a:lvl9pPr>
          </a:lstStyle>
          <a:p>
            <a:endParaRPr/>
          </a:p>
        </p:txBody>
      </p:sp>
      <p:sp>
        <p:nvSpPr>
          <p:cNvPr id="12" name="Shape 12"/>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222250" algn="l" rtl="0">
              <a:spcBef>
                <a:spcPts val="640"/>
              </a:spcBef>
              <a:spcAft>
                <a:spcPts val="0"/>
              </a:spcAft>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spcAft>
                <a:spcPts val="0"/>
              </a:spcAft>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spcAft>
                <a:spcPts val="0"/>
              </a:spcAft>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spcAft>
                <a:spcPts val="0"/>
              </a:spcAft>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spcAft>
                <a:spcPts val="0"/>
              </a:spcAft>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OBJEC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1"/>
                </a:solidFill>
                <a:latin typeface="Calibri"/>
                <a:ea typeface="Calibri"/>
                <a:cs typeface="Calibri"/>
                <a:sym typeface="Calibri"/>
              </a:defRPr>
            </a:lvl1pPr>
            <a:lvl2pPr algn="ctr" rtl="0">
              <a:spcBef>
                <a:spcPts val="0"/>
              </a:spcBef>
              <a:spcAft>
                <a:spcPts val="0"/>
              </a:spcAft>
              <a:defRPr sz="4400">
                <a:solidFill>
                  <a:schemeClr val="dk1"/>
                </a:solidFill>
                <a:latin typeface="Calibri"/>
                <a:ea typeface="Calibri"/>
                <a:cs typeface="Calibri"/>
                <a:sym typeface="Calibri"/>
              </a:defRPr>
            </a:lvl2pPr>
            <a:lvl3pPr algn="ctr" rtl="0">
              <a:spcBef>
                <a:spcPts val="0"/>
              </a:spcBef>
              <a:spcAft>
                <a:spcPts val="0"/>
              </a:spcAft>
              <a:defRPr sz="4400">
                <a:solidFill>
                  <a:schemeClr val="dk1"/>
                </a:solidFill>
                <a:latin typeface="Calibri"/>
                <a:ea typeface="Calibri"/>
                <a:cs typeface="Calibri"/>
                <a:sym typeface="Calibri"/>
              </a:defRPr>
            </a:lvl3pPr>
            <a:lvl4pPr algn="ctr" rtl="0">
              <a:spcBef>
                <a:spcPts val="0"/>
              </a:spcBef>
              <a:spcAft>
                <a:spcPts val="0"/>
              </a:spcAft>
              <a:defRPr sz="4400">
                <a:solidFill>
                  <a:schemeClr val="dk1"/>
                </a:solidFill>
                <a:latin typeface="Calibri"/>
                <a:ea typeface="Calibri"/>
                <a:cs typeface="Calibri"/>
                <a:sym typeface="Calibri"/>
              </a:defRPr>
            </a:lvl4pPr>
            <a:lvl5pPr algn="ctr" rtl="0">
              <a:spcBef>
                <a:spcPts val="0"/>
              </a:spcBef>
              <a:spcAft>
                <a:spcPts val="0"/>
              </a:spcAft>
              <a:defRPr sz="4400">
                <a:solidFill>
                  <a:schemeClr val="dk1"/>
                </a:solidFill>
                <a:latin typeface="Calibri"/>
                <a:ea typeface="Calibri"/>
                <a:cs typeface="Calibri"/>
                <a:sym typeface="Calibri"/>
              </a:defRPr>
            </a:lvl5pPr>
            <a:lvl6pPr marL="457200" algn="ctr" rtl="0">
              <a:spcBef>
                <a:spcPts val="0"/>
              </a:spcBef>
              <a:spcAft>
                <a:spcPts val="0"/>
              </a:spcAft>
              <a:defRPr sz="4400">
                <a:solidFill>
                  <a:schemeClr val="dk1"/>
                </a:solidFill>
                <a:latin typeface="Calibri"/>
                <a:ea typeface="Calibri"/>
                <a:cs typeface="Calibri"/>
                <a:sym typeface="Calibri"/>
              </a:defRPr>
            </a:lvl6pPr>
            <a:lvl7pPr marL="914400" algn="ctr" rtl="0">
              <a:spcBef>
                <a:spcPts val="0"/>
              </a:spcBef>
              <a:spcAft>
                <a:spcPts val="0"/>
              </a:spcAft>
              <a:defRPr sz="4400">
                <a:solidFill>
                  <a:schemeClr val="dk1"/>
                </a:solidFill>
                <a:latin typeface="Calibri"/>
                <a:ea typeface="Calibri"/>
                <a:cs typeface="Calibri"/>
                <a:sym typeface="Calibri"/>
              </a:defRPr>
            </a:lvl7pPr>
            <a:lvl8pPr marL="1371600" algn="ctr" rtl="0">
              <a:spcBef>
                <a:spcPts val="0"/>
              </a:spcBef>
              <a:spcAft>
                <a:spcPts val="0"/>
              </a:spcAft>
              <a:defRPr sz="4400">
                <a:solidFill>
                  <a:schemeClr val="dk1"/>
                </a:solidFill>
                <a:latin typeface="Calibri"/>
                <a:ea typeface="Calibri"/>
                <a:cs typeface="Calibri"/>
                <a:sym typeface="Calibri"/>
              </a:defRPr>
            </a:lvl8pPr>
            <a:lvl9pPr marL="1828800" algn="ctr" rtl="0">
              <a:spcBef>
                <a:spcPts val="0"/>
              </a:spcBef>
              <a:spcAft>
                <a:spcPts val="0"/>
              </a:spcAft>
              <a:defRPr sz="4400">
                <a:solidFill>
                  <a:schemeClr val="dk1"/>
                </a:solidFill>
                <a:latin typeface="Calibri"/>
                <a:ea typeface="Calibri"/>
                <a:cs typeface="Calibri"/>
                <a:sym typeface="Calibri"/>
              </a:defRPr>
            </a:lvl9pPr>
          </a:lstStyle>
          <a:p>
            <a:endParaRPr/>
          </a:p>
        </p:txBody>
      </p:sp>
      <p:sp>
        <p:nvSpPr>
          <p:cNvPr id="42" name="Shape 42"/>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indent="-222250" algn="l" rtl="0">
              <a:spcBef>
                <a:spcPts val="640"/>
              </a:spcBef>
              <a:spcAft>
                <a:spcPts val="0"/>
              </a:spcAft>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spcAft>
                <a:spcPts val="0"/>
              </a:spcAft>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spcAft>
                <a:spcPts val="0"/>
              </a:spcAft>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spcAft>
                <a:spcPts val="0"/>
              </a:spcAft>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spcAft>
                <a:spcPts val="0"/>
              </a:spcAft>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43"/>
        <p:cNvGrpSpPr/>
        <p:nvPr/>
      </p:nvGrpSpPr>
      <p:grpSpPr>
        <a:xfrm>
          <a:off x="0" y="0"/>
          <a:ext cx="0" cy="0"/>
          <a:chOff x="0" y="0"/>
          <a:chExt cx="0" cy="0"/>
        </a:xfrm>
      </p:grpSpPr>
      <p:sp>
        <p:nvSpPr>
          <p:cNvPr id="44" name="Shape 44"/>
          <p:cNvSpPr txBox="1">
            <a:spLocks noGrp="1"/>
          </p:cNvSpPr>
          <p:nvPr>
            <p:ph type="ctrTitle"/>
          </p:nvPr>
        </p:nvSpPr>
        <p:spPr>
          <a:xfrm>
            <a:off x="685800" y="2130425"/>
            <a:ext cx="7772400" cy="1470024"/>
          </a:xfrm>
          <a:prstGeom prst="rect">
            <a:avLst/>
          </a:prstGeom>
          <a:noFill/>
          <a:ln>
            <a:noFill/>
          </a:ln>
        </p:spPr>
        <p:txBody>
          <a:bodyPr lIns="91425" tIns="91425" rIns="91425" bIns="91425" anchor="t" anchorCtr="0"/>
          <a:lstStyle>
            <a:lvl1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1pPr>
            <a:lvl2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2pPr>
            <a:lvl3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3pPr>
            <a:lvl4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4pPr>
            <a:lvl5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5pPr>
            <a:lvl6pPr marL="4572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6pPr>
            <a:lvl7pPr marL="9144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7pPr>
            <a:lvl8pPr marL="13716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8pPr>
            <a:lvl9pPr marL="18288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9pPr>
          </a:lstStyle>
          <a:p>
            <a:endParaRPr/>
          </a:p>
        </p:txBody>
      </p:sp>
      <p:sp>
        <p:nvSpPr>
          <p:cNvPr id="45" name="Shape 45"/>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spcAft>
                <a:spcPts val="0"/>
              </a:spcAft>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ctr" rtl="0">
              <a:spcBef>
                <a:spcPts val="560"/>
              </a:spcBef>
              <a:spcAft>
                <a:spcPts val="0"/>
              </a:spcAft>
              <a:buClr>
                <a:srgbClr val="888888"/>
              </a:buClr>
              <a:buFont typeface="Calibri"/>
              <a:buNone/>
              <a:defRPr sz="2800" b="0" i="0" u="none" strike="noStrike" cap="none" baseline="0">
                <a:solidFill>
                  <a:srgbClr val="888888"/>
                </a:solidFill>
                <a:latin typeface="Calibri"/>
                <a:ea typeface="Calibri"/>
                <a:cs typeface="Calibri"/>
                <a:sym typeface="Calibri"/>
              </a:defRPr>
            </a:lvl2pPr>
            <a:lvl3pPr marL="914400" marR="0" indent="0" algn="ctr" rtl="0">
              <a:spcBef>
                <a:spcPts val="480"/>
              </a:spcBef>
              <a:spcAft>
                <a:spcPts val="0"/>
              </a:spcAft>
              <a:buClr>
                <a:srgbClr val="888888"/>
              </a:buClr>
              <a:buFont typeface="Calibri"/>
              <a:buNone/>
              <a:defRPr sz="2400" b="0" i="0" u="none" strike="noStrike" cap="none" baseline="0">
                <a:solidFill>
                  <a:srgbClr val="888888"/>
                </a:solidFill>
                <a:latin typeface="Calibri"/>
                <a:ea typeface="Calibri"/>
                <a:cs typeface="Calibri"/>
                <a:sym typeface="Calibri"/>
              </a:defRPr>
            </a:lvl3pPr>
            <a:lvl4pPr marL="1371600" marR="0" indent="0" algn="ctr" rtl="0">
              <a:spcBef>
                <a:spcPts val="400"/>
              </a:spcBef>
              <a:spcAft>
                <a:spcPts val="0"/>
              </a:spcAft>
              <a:buClr>
                <a:srgbClr val="888888"/>
              </a:buClr>
              <a:buFont typeface="Calibri"/>
              <a:buNone/>
              <a:defRPr sz="2000" b="0" i="0" u="none" strike="noStrike" cap="none" baseline="0">
                <a:solidFill>
                  <a:srgbClr val="888888"/>
                </a:solidFill>
                <a:latin typeface="Calibri"/>
                <a:ea typeface="Calibri"/>
                <a:cs typeface="Calibri"/>
                <a:sym typeface="Calibri"/>
              </a:defRPr>
            </a:lvl4pPr>
            <a:lvl5pPr marL="1828800" marR="0" indent="0" algn="ctr" rtl="0">
              <a:spcBef>
                <a:spcPts val="400"/>
              </a:spcBef>
              <a:spcAft>
                <a:spcPts val="0"/>
              </a:spcAft>
              <a:buClr>
                <a:srgbClr val="888888"/>
              </a:buClr>
              <a:buFont typeface="Calibri"/>
              <a:buNone/>
              <a:defRPr sz="2000" b="0" i="0" u="none" strike="noStrike" cap="none" baseline="0">
                <a:solidFill>
                  <a:srgbClr val="888888"/>
                </a:solidFill>
                <a:latin typeface="Calibri"/>
                <a:ea typeface="Calibri"/>
                <a:cs typeface="Calibri"/>
                <a:sym typeface="Calibri"/>
              </a:defRPr>
            </a:lvl5pPr>
            <a:lvl6pPr marL="22860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6pPr>
            <a:lvl7pPr marL="27432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7pPr>
            <a:lvl8pPr marL="32004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8pPr>
            <a:lvl9pPr marL="3657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DIAGRAM">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685800" y="152400"/>
            <a:ext cx="7772400" cy="11430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1"/>
                </a:solidFill>
                <a:latin typeface="Calibri"/>
                <a:ea typeface="Calibri"/>
                <a:cs typeface="Calibri"/>
                <a:sym typeface="Calibri"/>
              </a:defRPr>
            </a:lvl1pPr>
            <a:lvl2pPr algn="ctr" rtl="0">
              <a:spcBef>
                <a:spcPts val="0"/>
              </a:spcBef>
              <a:spcAft>
                <a:spcPts val="0"/>
              </a:spcAft>
              <a:defRPr sz="4400">
                <a:solidFill>
                  <a:schemeClr val="dk1"/>
                </a:solidFill>
                <a:latin typeface="Calibri"/>
                <a:ea typeface="Calibri"/>
                <a:cs typeface="Calibri"/>
                <a:sym typeface="Calibri"/>
              </a:defRPr>
            </a:lvl2pPr>
            <a:lvl3pPr algn="ctr" rtl="0">
              <a:spcBef>
                <a:spcPts val="0"/>
              </a:spcBef>
              <a:spcAft>
                <a:spcPts val="0"/>
              </a:spcAft>
              <a:defRPr sz="4400">
                <a:solidFill>
                  <a:schemeClr val="dk1"/>
                </a:solidFill>
                <a:latin typeface="Calibri"/>
                <a:ea typeface="Calibri"/>
                <a:cs typeface="Calibri"/>
                <a:sym typeface="Calibri"/>
              </a:defRPr>
            </a:lvl3pPr>
            <a:lvl4pPr algn="ctr" rtl="0">
              <a:spcBef>
                <a:spcPts val="0"/>
              </a:spcBef>
              <a:spcAft>
                <a:spcPts val="0"/>
              </a:spcAft>
              <a:defRPr sz="4400">
                <a:solidFill>
                  <a:schemeClr val="dk1"/>
                </a:solidFill>
                <a:latin typeface="Calibri"/>
                <a:ea typeface="Calibri"/>
                <a:cs typeface="Calibri"/>
                <a:sym typeface="Calibri"/>
              </a:defRPr>
            </a:lvl4pPr>
            <a:lvl5pPr algn="ctr" rtl="0">
              <a:spcBef>
                <a:spcPts val="0"/>
              </a:spcBef>
              <a:spcAft>
                <a:spcPts val="0"/>
              </a:spcAft>
              <a:defRPr sz="4400">
                <a:solidFill>
                  <a:schemeClr val="dk1"/>
                </a:solidFill>
                <a:latin typeface="Calibri"/>
                <a:ea typeface="Calibri"/>
                <a:cs typeface="Calibri"/>
                <a:sym typeface="Calibri"/>
              </a:defRPr>
            </a:lvl5pPr>
            <a:lvl6pPr marL="457200" algn="ctr" rtl="0">
              <a:spcBef>
                <a:spcPts val="0"/>
              </a:spcBef>
              <a:spcAft>
                <a:spcPts val="0"/>
              </a:spcAft>
              <a:defRPr sz="4400">
                <a:solidFill>
                  <a:schemeClr val="dk1"/>
                </a:solidFill>
                <a:latin typeface="Calibri"/>
                <a:ea typeface="Calibri"/>
                <a:cs typeface="Calibri"/>
                <a:sym typeface="Calibri"/>
              </a:defRPr>
            </a:lvl6pPr>
            <a:lvl7pPr marL="914400" algn="ctr" rtl="0">
              <a:spcBef>
                <a:spcPts val="0"/>
              </a:spcBef>
              <a:spcAft>
                <a:spcPts val="0"/>
              </a:spcAft>
              <a:defRPr sz="4400">
                <a:solidFill>
                  <a:schemeClr val="dk1"/>
                </a:solidFill>
                <a:latin typeface="Calibri"/>
                <a:ea typeface="Calibri"/>
                <a:cs typeface="Calibri"/>
                <a:sym typeface="Calibri"/>
              </a:defRPr>
            </a:lvl7pPr>
            <a:lvl8pPr marL="1371600" algn="ctr" rtl="0">
              <a:spcBef>
                <a:spcPts val="0"/>
              </a:spcBef>
              <a:spcAft>
                <a:spcPts val="0"/>
              </a:spcAft>
              <a:defRPr sz="4400">
                <a:solidFill>
                  <a:schemeClr val="dk1"/>
                </a:solidFill>
                <a:latin typeface="Calibri"/>
                <a:ea typeface="Calibri"/>
                <a:cs typeface="Calibri"/>
                <a:sym typeface="Calibri"/>
              </a:defRPr>
            </a:lvl8pPr>
            <a:lvl9pPr marL="1828800" algn="ctr" rtl="0">
              <a:spcBef>
                <a:spcPts val="0"/>
              </a:spcBef>
              <a:spcAft>
                <a:spcPts val="0"/>
              </a:spcAft>
              <a:defRPr sz="44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x">
  <p:cSld name="VERTICAL_TEXT">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1"/>
                </a:solidFill>
                <a:latin typeface="Calibri"/>
                <a:ea typeface="Calibri"/>
                <a:cs typeface="Calibri"/>
                <a:sym typeface="Calibri"/>
              </a:defRPr>
            </a:lvl1pPr>
            <a:lvl2pPr algn="ctr" rtl="0">
              <a:spcBef>
                <a:spcPts val="0"/>
              </a:spcBef>
              <a:spcAft>
                <a:spcPts val="0"/>
              </a:spcAft>
              <a:defRPr sz="4400">
                <a:solidFill>
                  <a:schemeClr val="dk1"/>
                </a:solidFill>
                <a:latin typeface="Calibri"/>
                <a:ea typeface="Calibri"/>
                <a:cs typeface="Calibri"/>
                <a:sym typeface="Calibri"/>
              </a:defRPr>
            </a:lvl2pPr>
            <a:lvl3pPr algn="ctr" rtl="0">
              <a:spcBef>
                <a:spcPts val="0"/>
              </a:spcBef>
              <a:spcAft>
                <a:spcPts val="0"/>
              </a:spcAft>
              <a:defRPr sz="4400">
                <a:solidFill>
                  <a:schemeClr val="dk1"/>
                </a:solidFill>
                <a:latin typeface="Calibri"/>
                <a:ea typeface="Calibri"/>
                <a:cs typeface="Calibri"/>
                <a:sym typeface="Calibri"/>
              </a:defRPr>
            </a:lvl3pPr>
            <a:lvl4pPr algn="ctr" rtl="0">
              <a:spcBef>
                <a:spcPts val="0"/>
              </a:spcBef>
              <a:spcAft>
                <a:spcPts val="0"/>
              </a:spcAft>
              <a:defRPr sz="4400">
                <a:solidFill>
                  <a:schemeClr val="dk1"/>
                </a:solidFill>
                <a:latin typeface="Calibri"/>
                <a:ea typeface="Calibri"/>
                <a:cs typeface="Calibri"/>
                <a:sym typeface="Calibri"/>
              </a:defRPr>
            </a:lvl4pPr>
            <a:lvl5pPr algn="ctr" rtl="0">
              <a:spcBef>
                <a:spcPts val="0"/>
              </a:spcBef>
              <a:spcAft>
                <a:spcPts val="0"/>
              </a:spcAft>
              <a:defRPr sz="4400">
                <a:solidFill>
                  <a:schemeClr val="dk1"/>
                </a:solidFill>
                <a:latin typeface="Calibri"/>
                <a:ea typeface="Calibri"/>
                <a:cs typeface="Calibri"/>
                <a:sym typeface="Calibri"/>
              </a:defRPr>
            </a:lvl5pPr>
            <a:lvl6pPr marL="457200" algn="ctr" rtl="0">
              <a:spcBef>
                <a:spcPts val="0"/>
              </a:spcBef>
              <a:spcAft>
                <a:spcPts val="0"/>
              </a:spcAft>
              <a:defRPr sz="4400">
                <a:solidFill>
                  <a:schemeClr val="dk1"/>
                </a:solidFill>
                <a:latin typeface="Calibri"/>
                <a:ea typeface="Calibri"/>
                <a:cs typeface="Calibri"/>
                <a:sym typeface="Calibri"/>
              </a:defRPr>
            </a:lvl6pPr>
            <a:lvl7pPr marL="914400" algn="ctr" rtl="0">
              <a:spcBef>
                <a:spcPts val="0"/>
              </a:spcBef>
              <a:spcAft>
                <a:spcPts val="0"/>
              </a:spcAft>
              <a:defRPr sz="4400">
                <a:solidFill>
                  <a:schemeClr val="dk1"/>
                </a:solidFill>
                <a:latin typeface="Calibri"/>
                <a:ea typeface="Calibri"/>
                <a:cs typeface="Calibri"/>
                <a:sym typeface="Calibri"/>
              </a:defRPr>
            </a:lvl7pPr>
            <a:lvl8pPr marL="1371600" algn="ctr" rtl="0">
              <a:spcBef>
                <a:spcPts val="0"/>
              </a:spcBef>
              <a:spcAft>
                <a:spcPts val="0"/>
              </a:spcAft>
              <a:defRPr sz="4400">
                <a:solidFill>
                  <a:schemeClr val="dk1"/>
                </a:solidFill>
                <a:latin typeface="Calibri"/>
                <a:ea typeface="Calibri"/>
                <a:cs typeface="Calibri"/>
                <a:sym typeface="Calibri"/>
              </a:defRPr>
            </a:lvl8pPr>
            <a:lvl9pPr marL="1828800" algn="ctr" rtl="0">
              <a:spcBef>
                <a:spcPts val="0"/>
              </a:spcBef>
              <a:spcAft>
                <a:spcPts val="0"/>
              </a:spcAft>
              <a:defRPr sz="4400">
                <a:solidFill>
                  <a:schemeClr val="dk1"/>
                </a:solidFill>
                <a:latin typeface="Calibri"/>
                <a:ea typeface="Calibri"/>
                <a:cs typeface="Calibri"/>
                <a:sym typeface="Calibri"/>
              </a:defRPr>
            </a:lvl9pPr>
          </a:lstStyle>
          <a:p>
            <a:endParaRPr/>
          </a:p>
        </p:txBody>
      </p:sp>
      <p:sp>
        <p:nvSpPr>
          <p:cNvPr id="15" name="Shape 15"/>
          <p:cNvSpPr txBox="1">
            <a:spLocks noGrp="1"/>
          </p:cNvSpPr>
          <p:nvPr>
            <p:ph type="body" idx="1"/>
          </p:nvPr>
        </p:nvSpPr>
        <p:spPr>
          <a:xfrm rot="5400000">
            <a:off x="2309018" y="-251619"/>
            <a:ext cx="4525961" cy="8229600"/>
          </a:xfrm>
          <a:prstGeom prst="rect">
            <a:avLst/>
          </a:prstGeom>
          <a:noFill/>
          <a:ln>
            <a:noFill/>
          </a:ln>
        </p:spPr>
        <p:txBody>
          <a:bodyPr lIns="91425" tIns="91425" rIns="91425" bIns="91425" anchor="t" anchorCtr="0"/>
          <a:lstStyle>
            <a:lvl1pPr marL="342900" indent="-222250" algn="l" rtl="0">
              <a:spcBef>
                <a:spcPts val="640"/>
              </a:spcBef>
              <a:spcAft>
                <a:spcPts val="0"/>
              </a:spcAft>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spcAft>
                <a:spcPts val="0"/>
              </a:spcAft>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spcAft>
                <a:spcPts val="0"/>
              </a:spcAft>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spcAft>
                <a:spcPts val="0"/>
              </a:spcAft>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spcAft>
                <a:spcPts val="0"/>
              </a:spcAft>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cSld name="PICTURE_WITH_CAPTION_TEXT">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sz="2000" b="1"/>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indent="0" algn="l" rtl="0">
              <a:spcBef>
                <a:spcPts val="0"/>
              </a:spcBef>
              <a:buClr>
                <a:srgbClr val="898989"/>
              </a:buClr>
              <a:buFont typeface="Calibri"/>
              <a:buNone/>
              <a:defRPr sz="3200" b="0" i="0" u="none" strike="noStrike" cap="none" baseline="0">
                <a:solidFill>
                  <a:srgbClr val="898989"/>
                </a:solidFill>
                <a:latin typeface="Calibri"/>
                <a:ea typeface="Calibri"/>
                <a:cs typeface="Calibri"/>
                <a:sym typeface="Calibri"/>
              </a:defRPr>
            </a:lvl1pPr>
            <a:lvl2pPr marL="457200" marR="0" indent="0" algn="l" rtl="0">
              <a:spcBef>
                <a:spcPts val="0"/>
              </a:spcBef>
              <a:buFont typeface="Arial"/>
              <a:buNone/>
              <a:defRPr sz="2800" b="0" i="0" u="none" strike="noStrike" cap="none" baseline="0"/>
            </a:lvl2pPr>
            <a:lvl3pPr marL="914400" marR="0" indent="0" algn="l" rtl="0">
              <a:spcBef>
                <a:spcPts val="0"/>
              </a:spcBef>
              <a:buFont typeface="Arial"/>
              <a:buNone/>
              <a:defRPr sz="2400" b="0" i="0" u="none" strike="noStrike" cap="none" baseline="0"/>
            </a:lvl3pPr>
            <a:lvl4pPr marL="1371600" marR="0" indent="0" algn="l" rtl="0">
              <a:spcBef>
                <a:spcPts val="0"/>
              </a:spcBef>
              <a:buFont typeface="Arial"/>
              <a:buNone/>
              <a:defRPr sz="2000" b="0" i="0" u="none" strike="noStrike" cap="none" baseline="0"/>
            </a:lvl4pPr>
            <a:lvl5pPr marL="1828800" marR="0" indent="0" algn="l" rtl="0">
              <a:spcBef>
                <a:spcPts val="0"/>
              </a:spcBef>
              <a:buFont typeface="Arial"/>
              <a:buNone/>
              <a:defRPr sz="2000" b="0" i="0" u="none" strike="noStrike" cap="none" baseline="0"/>
            </a:lvl5pPr>
            <a:lvl6pPr marL="2286000" marR="0" indent="0" algn="l" rtl="0">
              <a:spcBef>
                <a:spcPts val="0"/>
              </a:spcBef>
              <a:buFont typeface="Arial"/>
              <a:buNone/>
              <a:defRPr sz="2000" b="0" i="0" u="none" strike="noStrike" cap="none" baseline="0"/>
            </a:lvl6pPr>
            <a:lvl7pPr marL="2743200" marR="0" indent="0" algn="l" rtl="0">
              <a:spcBef>
                <a:spcPts val="0"/>
              </a:spcBef>
              <a:buFont typeface="Arial"/>
              <a:buNone/>
              <a:defRPr sz="2000" b="0" i="0" u="none" strike="noStrike" cap="none" baseline="0"/>
            </a:lvl7pPr>
            <a:lvl8pPr marL="3200400" marR="0" indent="0" algn="l" rtl="0">
              <a:spcBef>
                <a:spcPts val="0"/>
              </a:spcBef>
              <a:buFont typeface="Arial"/>
              <a:buNone/>
              <a:defRPr sz="2000" b="0" i="0" u="none" strike="noStrike" cap="none" baseline="0"/>
            </a:lvl8pPr>
            <a:lvl9pPr marL="3657600" marR="0" indent="0" algn="l" rtl="0">
              <a:spcBef>
                <a:spcPts val="0"/>
              </a:spcBef>
              <a:buFont typeface="Arial"/>
              <a:buNone/>
              <a:defRPr sz="2000" b="0" i="0" u="none" strike="noStrike" cap="none" baseline="0"/>
            </a:lvl9pPr>
          </a:lstStyle>
          <a:p>
            <a:endParaRPr/>
          </a:p>
        </p:txBody>
      </p:sp>
      <p:sp>
        <p:nvSpPr>
          <p:cNvPr id="19" name="Shape 19"/>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Calibri"/>
              <a:buNone/>
              <a:defRPr sz="1400"/>
            </a:lvl1pPr>
            <a:lvl2pPr marL="457200" indent="0" rtl="0">
              <a:spcBef>
                <a:spcPts val="0"/>
              </a:spcBef>
              <a:buFont typeface="Calibri"/>
              <a:buNone/>
              <a:defRPr sz="1200"/>
            </a:lvl2pPr>
            <a:lvl3pPr marL="914400" indent="0" rtl="0">
              <a:spcBef>
                <a:spcPts val="0"/>
              </a:spcBef>
              <a:buFont typeface="Calibri"/>
              <a:buNone/>
              <a:defRPr sz="1000"/>
            </a:lvl3pPr>
            <a:lvl4pPr marL="1371600" indent="0" rtl="0">
              <a:spcBef>
                <a:spcPts val="0"/>
              </a:spcBef>
              <a:buFont typeface="Calibri"/>
              <a:buNone/>
              <a:defRPr sz="900"/>
            </a:lvl4pPr>
            <a:lvl5pPr marL="1828800" indent="0" rtl="0">
              <a:spcBef>
                <a:spcPts val="0"/>
              </a:spcBef>
              <a:buFont typeface="Calibri"/>
              <a:buNone/>
              <a:defRPr sz="900"/>
            </a:lvl5pPr>
            <a:lvl6pPr marL="2286000" indent="0" rtl="0">
              <a:spcBef>
                <a:spcPts val="0"/>
              </a:spcBef>
              <a:buFont typeface="Calibri"/>
              <a:buNone/>
              <a:defRPr sz="900"/>
            </a:lvl6pPr>
            <a:lvl7pPr marL="2743200" indent="0" rtl="0">
              <a:spcBef>
                <a:spcPts val="0"/>
              </a:spcBef>
              <a:buFont typeface="Calibri"/>
              <a:buNone/>
              <a:defRPr sz="900"/>
            </a:lvl7pPr>
            <a:lvl8pPr marL="3200400" indent="0" rtl="0">
              <a:spcBef>
                <a:spcPts val="0"/>
              </a:spcBef>
              <a:buFont typeface="Calibri"/>
              <a:buNone/>
              <a:defRPr sz="900"/>
            </a:lvl8pPr>
            <a:lvl9pPr marL="3657600" indent="0" rtl="0">
              <a:spcBef>
                <a:spcPts val="0"/>
              </a:spcBef>
              <a:buFont typeface="Calibri"/>
              <a:buNone/>
              <a:defRPr sz="9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cSld name="OBJECT_WITH_CAPTION_TEX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sz="2000" b="1"/>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2" name="Shape 22"/>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sz="3200"/>
            </a:lvl1pPr>
            <a:lvl2pPr rtl="0">
              <a:spcBef>
                <a:spcPts val="0"/>
              </a:spcBef>
              <a:defRPr sz="2800"/>
            </a:lvl2pPr>
            <a:lvl3pPr rtl="0">
              <a:spcBef>
                <a:spcPts val="0"/>
              </a:spcBef>
              <a:defRPr sz="24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a:endParaRPr/>
          </a:p>
        </p:txBody>
      </p:sp>
      <p:sp>
        <p:nvSpPr>
          <p:cNvPr id="23" name="Shape 23"/>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Calibri"/>
              <a:buNone/>
              <a:defRPr sz="1400"/>
            </a:lvl1pPr>
            <a:lvl2pPr marL="457200" indent="0" rtl="0">
              <a:spcBef>
                <a:spcPts val="0"/>
              </a:spcBef>
              <a:buFont typeface="Calibri"/>
              <a:buNone/>
              <a:defRPr sz="1200"/>
            </a:lvl2pPr>
            <a:lvl3pPr marL="914400" indent="0" rtl="0">
              <a:spcBef>
                <a:spcPts val="0"/>
              </a:spcBef>
              <a:buFont typeface="Calibri"/>
              <a:buNone/>
              <a:defRPr sz="1000"/>
            </a:lvl3pPr>
            <a:lvl4pPr marL="1371600" indent="0" rtl="0">
              <a:spcBef>
                <a:spcPts val="0"/>
              </a:spcBef>
              <a:buFont typeface="Calibri"/>
              <a:buNone/>
              <a:defRPr sz="900"/>
            </a:lvl4pPr>
            <a:lvl5pPr marL="1828800" indent="0" rtl="0">
              <a:spcBef>
                <a:spcPts val="0"/>
              </a:spcBef>
              <a:buFont typeface="Calibri"/>
              <a:buNone/>
              <a:defRPr sz="900"/>
            </a:lvl5pPr>
            <a:lvl6pPr marL="2286000" indent="0" rtl="0">
              <a:spcBef>
                <a:spcPts val="0"/>
              </a:spcBef>
              <a:buFont typeface="Calibri"/>
              <a:buNone/>
              <a:defRPr sz="900"/>
            </a:lvl6pPr>
            <a:lvl7pPr marL="2743200" indent="0" rtl="0">
              <a:spcBef>
                <a:spcPts val="0"/>
              </a:spcBef>
              <a:buFont typeface="Calibri"/>
              <a:buNone/>
              <a:defRPr sz="900"/>
            </a:lvl7pPr>
            <a:lvl8pPr marL="3200400" indent="0" rtl="0">
              <a:spcBef>
                <a:spcPts val="0"/>
              </a:spcBef>
              <a:buFont typeface="Calibri"/>
              <a:buNone/>
              <a:defRPr sz="900"/>
            </a:lvl8pPr>
            <a:lvl9pPr marL="3657600" indent="0" rtl="0">
              <a:spcBef>
                <a:spcPts val="0"/>
              </a:spcBef>
              <a:buFont typeface="Calibri"/>
              <a:buNone/>
              <a:defRPr sz="9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4"/>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1"/>
                </a:solidFill>
                <a:latin typeface="Calibri"/>
                <a:ea typeface="Calibri"/>
                <a:cs typeface="Calibri"/>
                <a:sym typeface="Calibri"/>
              </a:defRPr>
            </a:lvl1pPr>
            <a:lvl2pPr algn="ctr" rtl="0">
              <a:spcBef>
                <a:spcPts val="0"/>
              </a:spcBef>
              <a:spcAft>
                <a:spcPts val="0"/>
              </a:spcAft>
              <a:defRPr sz="4400">
                <a:solidFill>
                  <a:schemeClr val="dk1"/>
                </a:solidFill>
                <a:latin typeface="Calibri"/>
                <a:ea typeface="Calibri"/>
                <a:cs typeface="Calibri"/>
                <a:sym typeface="Calibri"/>
              </a:defRPr>
            </a:lvl2pPr>
            <a:lvl3pPr algn="ctr" rtl="0">
              <a:spcBef>
                <a:spcPts val="0"/>
              </a:spcBef>
              <a:spcAft>
                <a:spcPts val="0"/>
              </a:spcAft>
              <a:defRPr sz="4400">
                <a:solidFill>
                  <a:schemeClr val="dk1"/>
                </a:solidFill>
                <a:latin typeface="Calibri"/>
                <a:ea typeface="Calibri"/>
                <a:cs typeface="Calibri"/>
                <a:sym typeface="Calibri"/>
              </a:defRPr>
            </a:lvl3pPr>
            <a:lvl4pPr algn="ctr" rtl="0">
              <a:spcBef>
                <a:spcPts val="0"/>
              </a:spcBef>
              <a:spcAft>
                <a:spcPts val="0"/>
              </a:spcAft>
              <a:defRPr sz="4400">
                <a:solidFill>
                  <a:schemeClr val="dk1"/>
                </a:solidFill>
                <a:latin typeface="Calibri"/>
                <a:ea typeface="Calibri"/>
                <a:cs typeface="Calibri"/>
                <a:sym typeface="Calibri"/>
              </a:defRPr>
            </a:lvl4pPr>
            <a:lvl5pPr algn="ctr" rtl="0">
              <a:spcBef>
                <a:spcPts val="0"/>
              </a:spcBef>
              <a:spcAft>
                <a:spcPts val="0"/>
              </a:spcAft>
              <a:defRPr sz="4400">
                <a:solidFill>
                  <a:schemeClr val="dk1"/>
                </a:solidFill>
                <a:latin typeface="Calibri"/>
                <a:ea typeface="Calibri"/>
                <a:cs typeface="Calibri"/>
                <a:sym typeface="Calibri"/>
              </a:defRPr>
            </a:lvl5pPr>
            <a:lvl6pPr marL="457200" algn="ctr" rtl="0">
              <a:spcBef>
                <a:spcPts val="0"/>
              </a:spcBef>
              <a:spcAft>
                <a:spcPts val="0"/>
              </a:spcAft>
              <a:defRPr sz="4400">
                <a:solidFill>
                  <a:schemeClr val="dk1"/>
                </a:solidFill>
                <a:latin typeface="Calibri"/>
                <a:ea typeface="Calibri"/>
                <a:cs typeface="Calibri"/>
                <a:sym typeface="Calibri"/>
              </a:defRPr>
            </a:lvl6pPr>
            <a:lvl7pPr marL="914400" algn="ctr" rtl="0">
              <a:spcBef>
                <a:spcPts val="0"/>
              </a:spcBef>
              <a:spcAft>
                <a:spcPts val="0"/>
              </a:spcAft>
              <a:defRPr sz="4400">
                <a:solidFill>
                  <a:schemeClr val="dk1"/>
                </a:solidFill>
                <a:latin typeface="Calibri"/>
                <a:ea typeface="Calibri"/>
                <a:cs typeface="Calibri"/>
                <a:sym typeface="Calibri"/>
              </a:defRPr>
            </a:lvl7pPr>
            <a:lvl8pPr marL="1371600" algn="ctr" rtl="0">
              <a:spcBef>
                <a:spcPts val="0"/>
              </a:spcBef>
              <a:spcAft>
                <a:spcPts val="0"/>
              </a:spcAft>
              <a:defRPr sz="4400">
                <a:solidFill>
                  <a:schemeClr val="dk1"/>
                </a:solidFill>
                <a:latin typeface="Calibri"/>
                <a:ea typeface="Calibri"/>
                <a:cs typeface="Calibri"/>
                <a:sym typeface="Calibri"/>
              </a:defRPr>
            </a:lvl8pPr>
            <a:lvl9pPr marL="1828800" algn="ctr" rtl="0">
              <a:spcBef>
                <a:spcPts val="0"/>
              </a:spcBef>
              <a:spcAft>
                <a:spcPts val="0"/>
              </a:spcAft>
              <a:defRPr sz="440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TWO_OBJECTS_WITH_TEX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9" name="Shape 29"/>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30" name="Shape 30"/>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31" name="Shape 31"/>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32" name="Shape 32"/>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TWO_OBJECTS">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algn="ctr" rtl="0">
              <a:spcBef>
                <a:spcPts val="0"/>
              </a:spcBef>
              <a:spcAft>
                <a:spcPts val="0"/>
              </a:spcAft>
              <a:defRPr sz="4400">
                <a:solidFill>
                  <a:schemeClr val="dk1"/>
                </a:solidFill>
                <a:latin typeface="Calibri"/>
                <a:ea typeface="Calibri"/>
                <a:cs typeface="Calibri"/>
                <a:sym typeface="Calibri"/>
              </a:defRPr>
            </a:lvl1pPr>
            <a:lvl2pPr algn="ctr" rtl="0">
              <a:spcBef>
                <a:spcPts val="0"/>
              </a:spcBef>
              <a:spcAft>
                <a:spcPts val="0"/>
              </a:spcAft>
              <a:defRPr sz="4400">
                <a:solidFill>
                  <a:schemeClr val="dk1"/>
                </a:solidFill>
                <a:latin typeface="Calibri"/>
                <a:ea typeface="Calibri"/>
                <a:cs typeface="Calibri"/>
                <a:sym typeface="Calibri"/>
              </a:defRPr>
            </a:lvl2pPr>
            <a:lvl3pPr algn="ctr" rtl="0">
              <a:spcBef>
                <a:spcPts val="0"/>
              </a:spcBef>
              <a:spcAft>
                <a:spcPts val="0"/>
              </a:spcAft>
              <a:defRPr sz="4400">
                <a:solidFill>
                  <a:schemeClr val="dk1"/>
                </a:solidFill>
                <a:latin typeface="Calibri"/>
                <a:ea typeface="Calibri"/>
                <a:cs typeface="Calibri"/>
                <a:sym typeface="Calibri"/>
              </a:defRPr>
            </a:lvl3pPr>
            <a:lvl4pPr algn="ctr" rtl="0">
              <a:spcBef>
                <a:spcPts val="0"/>
              </a:spcBef>
              <a:spcAft>
                <a:spcPts val="0"/>
              </a:spcAft>
              <a:defRPr sz="4400">
                <a:solidFill>
                  <a:schemeClr val="dk1"/>
                </a:solidFill>
                <a:latin typeface="Calibri"/>
                <a:ea typeface="Calibri"/>
                <a:cs typeface="Calibri"/>
                <a:sym typeface="Calibri"/>
              </a:defRPr>
            </a:lvl4pPr>
            <a:lvl5pPr algn="ctr" rtl="0">
              <a:spcBef>
                <a:spcPts val="0"/>
              </a:spcBef>
              <a:spcAft>
                <a:spcPts val="0"/>
              </a:spcAft>
              <a:defRPr sz="4400">
                <a:solidFill>
                  <a:schemeClr val="dk1"/>
                </a:solidFill>
                <a:latin typeface="Calibri"/>
                <a:ea typeface="Calibri"/>
                <a:cs typeface="Calibri"/>
                <a:sym typeface="Calibri"/>
              </a:defRPr>
            </a:lvl5pPr>
            <a:lvl6pPr marL="457200" algn="ctr" rtl="0">
              <a:spcBef>
                <a:spcPts val="0"/>
              </a:spcBef>
              <a:spcAft>
                <a:spcPts val="0"/>
              </a:spcAft>
              <a:defRPr sz="4400">
                <a:solidFill>
                  <a:schemeClr val="dk1"/>
                </a:solidFill>
                <a:latin typeface="Calibri"/>
                <a:ea typeface="Calibri"/>
                <a:cs typeface="Calibri"/>
                <a:sym typeface="Calibri"/>
              </a:defRPr>
            </a:lvl6pPr>
            <a:lvl7pPr marL="914400" algn="ctr" rtl="0">
              <a:spcBef>
                <a:spcPts val="0"/>
              </a:spcBef>
              <a:spcAft>
                <a:spcPts val="0"/>
              </a:spcAft>
              <a:defRPr sz="4400">
                <a:solidFill>
                  <a:schemeClr val="dk1"/>
                </a:solidFill>
                <a:latin typeface="Calibri"/>
                <a:ea typeface="Calibri"/>
                <a:cs typeface="Calibri"/>
                <a:sym typeface="Calibri"/>
              </a:defRPr>
            </a:lvl7pPr>
            <a:lvl8pPr marL="1371600" algn="ctr" rtl="0">
              <a:spcBef>
                <a:spcPts val="0"/>
              </a:spcBef>
              <a:spcAft>
                <a:spcPts val="0"/>
              </a:spcAft>
              <a:defRPr sz="4400">
                <a:solidFill>
                  <a:schemeClr val="dk1"/>
                </a:solidFill>
                <a:latin typeface="Calibri"/>
                <a:ea typeface="Calibri"/>
                <a:cs typeface="Calibri"/>
                <a:sym typeface="Calibri"/>
              </a:defRPr>
            </a:lvl8pPr>
            <a:lvl9pPr marL="1828800" algn="ctr" rtl="0">
              <a:spcBef>
                <a:spcPts val="0"/>
              </a:spcBef>
              <a:spcAft>
                <a:spcPts val="0"/>
              </a:spcAft>
              <a:defRPr sz="4400">
                <a:solidFill>
                  <a:schemeClr val="dk1"/>
                </a:solidFill>
                <a:latin typeface="Calibri"/>
                <a:ea typeface="Calibri"/>
                <a:cs typeface="Calibri"/>
                <a:sym typeface="Calibri"/>
              </a:defRPr>
            </a:lvl9pPr>
          </a:lstStyle>
          <a:p>
            <a:endParaRPr/>
          </a:p>
        </p:txBody>
      </p:sp>
      <p:sp>
        <p:nvSpPr>
          <p:cNvPr id="35" name="Shape 35"/>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36" name="Shape 36"/>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sz="4000" b="1" cap="small"/>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9" name="Shape 39"/>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sz="2000">
                <a:solidFill>
                  <a:srgbClr val="888888"/>
                </a:solidFill>
              </a:defRPr>
            </a:lvl1pPr>
            <a:lvl2pPr marL="457200" indent="0" rtl="0">
              <a:spcBef>
                <a:spcPts val="0"/>
              </a:spcBef>
              <a:buClr>
                <a:srgbClr val="888888"/>
              </a:buClr>
              <a:buFont typeface="Calibri"/>
              <a:buNone/>
              <a:defRPr sz="1800">
                <a:solidFill>
                  <a:srgbClr val="888888"/>
                </a:solidFill>
              </a:defRPr>
            </a:lvl2pPr>
            <a:lvl3pPr marL="914400" indent="0" rtl="0">
              <a:spcBef>
                <a:spcPts val="0"/>
              </a:spcBef>
              <a:buClr>
                <a:srgbClr val="888888"/>
              </a:buClr>
              <a:buFont typeface="Calibri"/>
              <a:buNone/>
              <a:defRPr sz="1600">
                <a:solidFill>
                  <a:srgbClr val="888888"/>
                </a:solidFill>
              </a:defRPr>
            </a:lvl3pPr>
            <a:lvl4pPr marL="1371600" indent="0" rtl="0">
              <a:spcBef>
                <a:spcPts val="0"/>
              </a:spcBef>
              <a:buClr>
                <a:srgbClr val="888888"/>
              </a:buClr>
              <a:buFont typeface="Calibri"/>
              <a:buNone/>
              <a:defRPr sz="1400">
                <a:solidFill>
                  <a:srgbClr val="888888"/>
                </a:solidFill>
              </a:defRPr>
            </a:lvl4pPr>
            <a:lvl5pPr marL="1828800" indent="0" rtl="0">
              <a:spcBef>
                <a:spcPts val="0"/>
              </a:spcBef>
              <a:buClr>
                <a:srgbClr val="888888"/>
              </a:buClr>
              <a:buFont typeface="Calibri"/>
              <a:buNone/>
              <a:defRPr sz="1400">
                <a:solidFill>
                  <a:srgbClr val="888888"/>
                </a:solidFill>
              </a:defRPr>
            </a:lvl5pPr>
            <a:lvl6pPr marL="2286000" indent="0" rtl="0">
              <a:spcBef>
                <a:spcPts val="0"/>
              </a:spcBef>
              <a:buClr>
                <a:srgbClr val="888888"/>
              </a:buClr>
              <a:buFont typeface="Calibri"/>
              <a:buNone/>
              <a:defRPr sz="1400">
                <a:solidFill>
                  <a:srgbClr val="888888"/>
                </a:solidFill>
              </a:defRPr>
            </a:lvl6pPr>
            <a:lvl7pPr marL="2743200" indent="0" rtl="0">
              <a:spcBef>
                <a:spcPts val="0"/>
              </a:spcBef>
              <a:buClr>
                <a:srgbClr val="888888"/>
              </a:buClr>
              <a:buFont typeface="Calibri"/>
              <a:buNone/>
              <a:defRPr sz="1400">
                <a:solidFill>
                  <a:srgbClr val="888888"/>
                </a:solidFill>
              </a:defRPr>
            </a:lvl7pPr>
            <a:lvl8pPr marL="3200400" indent="0" rtl="0">
              <a:spcBef>
                <a:spcPts val="0"/>
              </a:spcBef>
              <a:buClr>
                <a:srgbClr val="888888"/>
              </a:buClr>
              <a:buFont typeface="Calibri"/>
              <a:buNone/>
              <a:defRPr sz="1400">
                <a:solidFill>
                  <a:srgbClr val="888888"/>
                </a:solidFill>
              </a:defRPr>
            </a:lvl8pPr>
            <a:lvl9pPr marL="3657600" indent="0" rtl="0">
              <a:spcBef>
                <a:spcPts val="0"/>
              </a:spcBef>
              <a:buClr>
                <a:srgbClr val="888888"/>
              </a:buClr>
              <a:buFont typeface="Calibri"/>
              <a:buNone/>
              <a:defRPr sz="1400">
                <a:solidFill>
                  <a:srgbClr val="888888"/>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1pPr>
            <a:lvl2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2pPr>
            <a:lvl3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3pPr>
            <a:lvl4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4pPr>
            <a:lvl5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5pPr>
            <a:lvl6pPr marL="4572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6pPr>
            <a:lvl7pPr marL="9144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7pPr>
            <a:lvl8pPr marL="13716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8pPr>
            <a:lvl9pPr marL="18288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9pPr>
          </a:lstStyle>
          <a:p>
            <a:endParaRPr/>
          </a:p>
        </p:txBody>
      </p:sp>
      <p:sp>
        <p:nvSpPr>
          <p:cNvPr id="6" name="Shape 6"/>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indent="-222250" algn="l" rtl="0">
              <a:spcBef>
                <a:spcPts val="640"/>
              </a:spcBef>
              <a:spcAft>
                <a:spcPts val="0"/>
              </a:spcAft>
              <a:buClr>
                <a:schemeClr val="dk1"/>
              </a:buClr>
              <a:buFont typeface="Arial"/>
              <a:buChar char="●"/>
              <a:defRPr sz="3200" b="0" i="0" u="none" strike="noStrike" cap="none" baseline="0">
                <a:solidFill>
                  <a:schemeClr val="dk1"/>
                </a:solidFill>
                <a:latin typeface="Calibri"/>
                <a:ea typeface="Calibri"/>
                <a:cs typeface="Calibri"/>
                <a:sym typeface="Calibri"/>
              </a:defRPr>
            </a:lvl1pPr>
            <a:lvl2pPr marL="742950" marR="0" indent="-177800" algn="l" rtl="0">
              <a:spcBef>
                <a:spcPts val="560"/>
              </a:spcBef>
              <a:spcAft>
                <a:spcPts val="0"/>
              </a:spcAft>
              <a:buClr>
                <a:schemeClr val="dk1"/>
              </a:buClr>
              <a:buFont typeface="Arial"/>
              <a:buChar char="●"/>
              <a:defRPr sz="2800" b="0" i="0" u="none" strike="noStrike" cap="none" baseline="0">
                <a:solidFill>
                  <a:schemeClr val="dk1"/>
                </a:solidFill>
                <a:latin typeface="Calibri"/>
                <a:ea typeface="Calibri"/>
                <a:cs typeface="Calibri"/>
                <a:sym typeface="Calibri"/>
              </a:defRPr>
            </a:lvl2pPr>
            <a:lvl3pPr marL="1143000" marR="0" indent="-136525" algn="l" rtl="0">
              <a:spcBef>
                <a:spcPts val="480"/>
              </a:spcBef>
              <a:spcAft>
                <a:spcPts val="0"/>
              </a:spcAft>
              <a:buClr>
                <a:schemeClr val="dk1"/>
              </a:buClr>
              <a:buFont typeface="Arial"/>
              <a:buChar char="●"/>
              <a:defRPr sz="2400" b="0" i="0" u="none" strike="noStrike" cap="none" baseline="0">
                <a:solidFill>
                  <a:schemeClr val="dk1"/>
                </a:solidFill>
                <a:latin typeface="Calibri"/>
                <a:ea typeface="Calibri"/>
                <a:cs typeface="Calibri"/>
                <a:sym typeface="Calibri"/>
              </a:defRPr>
            </a:lvl3pPr>
            <a:lvl4pPr marL="1600200" marR="0" indent="-152400" algn="l" rtl="0">
              <a:spcBef>
                <a:spcPts val="400"/>
              </a:spcBef>
              <a:spcAft>
                <a:spcPts val="0"/>
              </a:spcAft>
              <a:buClr>
                <a:schemeClr val="dk1"/>
              </a:buClr>
              <a:buFont typeface="Arial"/>
              <a:buChar char="●"/>
              <a:defRPr sz="2000" b="0" i="0" u="none" strike="noStrike" cap="none" baseline="0">
                <a:solidFill>
                  <a:schemeClr val="dk1"/>
                </a:solidFill>
                <a:latin typeface="Calibri"/>
                <a:ea typeface="Calibri"/>
                <a:cs typeface="Calibri"/>
                <a:sym typeface="Calibri"/>
              </a:defRPr>
            </a:lvl4pPr>
            <a:lvl5pPr marL="2057400" marR="0" indent="-152400" algn="l" rtl="0">
              <a:spcBef>
                <a:spcPts val="400"/>
              </a:spcBef>
              <a:spcAft>
                <a:spcPts val="0"/>
              </a:spcAft>
              <a:buClr>
                <a:schemeClr val="dk1"/>
              </a:buClr>
              <a:buFont typeface="Arial"/>
              <a:buChar char="●"/>
              <a:defRPr sz="2000" b="0" i="0" u="none" strike="noStrike" cap="none" baseline="0">
                <a:solidFill>
                  <a:schemeClr val="dk1"/>
                </a:solidFill>
                <a:latin typeface="Calibri"/>
                <a:ea typeface="Calibri"/>
                <a:cs typeface="Calibri"/>
                <a:sym typeface="Calibri"/>
              </a:defRPr>
            </a:lvl5pPr>
            <a:lvl6pPr marL="25146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6pPr>
            <a:lvl7pPr marL="29718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7pPr>
            <a:lvl8pPr marL="34290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8pPr>
            <a:lvl9pPr marL="38862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9pPr>
          </a:lstStyle>
          <a:p>
            <a:endParaRPr/>
          </a:p>
        </p:txBody>
      </p:sp>
      <p:sp>
        <p:nvSpPr>
          <p:cNvPr id="7" name="Shape 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898989"/>
                </a:solidFill>
                <a:latin typeface="Calibri"/>
                <a:ea typeface="Calibri"/>
                <a:cs typeface="Calibri"/>
                <a:sym typeface="Calibri"/>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8" name="Shape 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9" name="Shape 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sz="1200" b="0" i="0" u="none" strike="noStrike" cap="none" baseline="0">
              <a:solidFill>
                <a:srgbClr val="898989"/>
              </a:solidFill>
              <a:latin typeface="Calibri"/>
              <a:ea typeface="Calibri"/>
              <a:cs typeface="Calibri"/>
              <a:sym typeface="Calibri"/>
            </a:endParaRPr>
          </a:p>
          <a:p>
            <a:pPr lvl="1">
              <a:spcBef>
                <a:spcPts val="0"/>
              </a:spcBef>
              <a:buClr>
                <a:srgbClr val="000000"/>
              </a:buClr>
              <a:buFont typeface="Courier New"/>
              <a:buChar char="o"/>
            </a:pPr>
            <a:endParaRPr/>
          </a:p>
          <a:p>
            <a:pPr lvl="2">
              <a:spcBef>
                <a:spcPts val="0"/>
              </a:spcBef>
              <a:buClr>
                <a:srgbClr val="000000"/>
              </a:buClr>
              <a:buFont typeface="Wingdings"/>
              <a:buChar char="§"/>
            </a:pPr>
            <a:endParaRPr/>
          </a:p>
          <a:p>
            <a:pPr lvl="3">
              <a:spcBef>
                <a:spcPts val="0"/>
              </a:spcBef>
              <a:buClr>
                <a:srgbClr val="000000"/>
              </a:buClr>
              <a:buFont typeface="Arial"/>
              <a:buChar char="●"/>
            </a:pPr>
            <a:endParaRPr/>
          </a:p>
          <a:p>
            <a:pPr lvl="4">
              <a:spcBef>
                <a:spcPts val="0"/>
              </a:spcBef>
              <a:buClr>
                <a:srgbClr val="000000"/>
              </a:buClr>
              <a:buFont typeface="Courier New"/>
              <a:buChar char="o"/>
            </a:pPr>
            <a:endParaRPr/>
          </a:p>
          <a:p>
            <a:pPr lvl="5">
              <a:spcBef>
                <a:spcPts val="0"/>
              </a:spcBef>
              <a:buClr>
                <a:srgbClr val="000000"/>
              </a:buClr>
              <a:buFont typeface="Wingdings"/>
              <a:buChar char="§"/>
            </a:pPr>
            <a:endParaRPr/>
          </a:p>
          <a:p>
            <a:pPr lvl="6">
              <a:spcBef>
                <a:spcPts val="0"/>
              </a:spcBef>
              <a:buClr>
                <a:srgbClr val="000000"/>
              </a:buClr>
              <a:buFont typeface="Arial"/>
              <a:buChar char="●"/>
            </a:pPr>
            <a:endParaRPr/>
          </a:p>
          <a:p>
            <a:pPr lvl="7">
              <a:spcBef>
                <a:spcPts val="0"/>
              </a:spcBef>
              <a:buClr>
                <a:srgbClr val="000000"/>
              </a:buClr>
              <a:buFont typeface="Courier New"/>
              <a:buChar char="o"/>
            </a:pPr>
            <a:endParaRPr/>
          </a:p>
          <a:p>
            <a:pPr lvl="8">
              <a:spcBef>
                <a:spcPts val="0"/>
              </a:spcBef>
              <a:buClr>
                <a:srgbClr val="000000"/>
              </a:buClr>
              <a:buFont typeface="Wingdings"/>
              <a:buChar char="§"/>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1pPr>
            <a:lvl2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2pPr>
            <a:lvl3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3pPr>
            <a:lvl4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4pPr>
            <a:lvl5pPr marL="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5pPr>
            <a:lvl6pPr marL="4572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6pPr>
            <a:lvl7pPr marL="9144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7pPr>
            <a:lvl8pPr marL="13716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8pPr>
            <a:lvl9pPr marL="1828800" marR="0" indent="0" algn="ctr" rtl="0">
              <a:spcBef>
                <a:spcPts val="0"/>
              </a:spcBef>
              <a:spcAft>
                <a:spcPts val="0"/>
              </a:spcAft>
              <a:defRPr sz="4400" b="0" i="0" u="none" strike="noStrike" cap="none" baseline="0">
                <a:solidFill>
                  <a:schemeClr val="dk1"/>
                </a:solidFill>
                <a:latin typeface="Calibri"/>
                <a:ea typeface="Calibri"/>
                <a:cs typeface="Calibri"/>
                <a:sym typeface="Calibri"/>
              </a:defRPr>
            </a:lvl9pPr>
          </a:lstStyle>
          <a:p>
            <a:endParaRPr/>
          </a:p>
        </p:txBody>
      </p:sp>
      <p:sp>
        <p:nvSpPr>
          <p:cNvPr id="48" name="Shape 48"/>
          <p:cNvSpPr txBox="1">
            <a:spLocks noGrp="1"/>
          </p:cNvSpPr>
          <p:nvPr>
            <p:ph type="body" idx="1"/>
          </p:nvPr>
        </p:nvSpPr>
        <p:spPr>
          <a:xfrm>
            <a:off x="457200" y="1600200"/>
            <a:ext cx="8229600" cy="4525961"/>
          </a:xfrm>
          <a:prstGeom prst="rect">
            <a:avLst/>
          </a:prstGeom>
          <a:noFill/>
          <a:ln>
            <a:noFill/>
          </a:ln>
        </p:spPr>
        <p:txBody>
          <a:bodyPr lIns="91425" tIns="91425" rIns="91425" bIns="91425" anchor="t" anchorCtr="0"/>
          <a:lstStyle>
            <a:lvl1pPr marL="342900" marR="0" indent="-222250" algn="l" rtl="0">
              <a:spcBef>
                <a:spcPts val="640"/>
              </a:spcBef>
              <a:spcAft>
                <a:spcPts val="0"/>
              </a:spcAft>
              <a:buClr>
                <a:schemeClr val="dk1"/>
              </a:buClr>
              <a:buFont typeface="Arial"/>
              <a:buChar char="●"/>
              <a:defRPr sz="3200" b="0" i="0" u="none" strike="noStrike" cap="none" baseline="0">
                <a:solidFill>
                  <a:schemeClr val="dk1"/>
                </a:solidFill>
                <a:latin typeface="Calibri"/>
                <a:ea typeface="Calibri"/>
                <a:cs typeface="Calibri"/>
                <a:sym typeface="Calibri"/>
              </a:defRPr>
            </a:lvl1pPr>
            <a:lvl2pPr marL="742950" marR="0" indent="-177800" algn="l" rtl="0">
              <a:spcBef>
                <a:spcPts val="560"/>
              </a:spcBef>
              <a:spcAft>
                <a:spcPts val="0"/>
              </a:spcAft>
              <a:buClr>
                <a:schemeClr val="dk1"/>
              </a:buClr>
              <a:buFont typeface="Arial"/>
              <a:buChar char="●"/>
              <a:defRPr sz="2800" b="0" i="0" u="none" strike="noStrike" cap="none" baseline="0">
                <a:solidFill>
                  <a:schemeClr val="dk1"/>
                </a:solidFill>
                <a:latin typeface="Calibri"/>
                <a:ea typeface="Calibri"/>
                <a:cs typeface="Calibri"/>
                <a:sym typeface="Calibri"/>
              </a:defRPr>
            </a:lvl2pPr>
            <a:lvl3pPr marL="1143000" marR="0" indent="-136525" algn="l" rtl="0">
              <a:spcBef>
                <a:spcPts val="480"/>
              </a:spcBef>
              <a:spcAft>
                <a:spcPts val="0"/>
              </a:spcAft>
              <a:buClr>
                <a:schemeClr val="dk1"/>
              </a:buClr>
              <a:buFont typeface="Arial"/>
              <a:buChar char="●"/>
              <a:defRPr sz="2400" b="0" i="0" u="none" strike="noStrike" cap="none" baseline="0">
                <a:solidFill>
                  <a:schemeClr val="dk1"/>
                </a:solidFill>
                <a:latin typeface="Calibri"/>
                <a:ea typeface="Calibri"/>
                <a:cs typeface="Calibri"/>
                <a:sym typeface="Calibri"/>
              </a:defRPr>
            </a:lvl3pPr>
            <a:lvl4pPr marL="1600200" marR="0" indent="-152400" algn="l" rtl="0">
              <a:spcBef>
                <a:spcPts val="400"/>
              </a:spcBef>
              <a:spcAft>
                <a:spcPts val="0"/>
              </a:spcAft>
              <a:buClr>
                <a:schemeClr val="dk1"/>
              </a:buClr>
              <a:buFont typeface="Arial"/>
              <a:buChar char="●"/>
              <a:defRPr sz="2000" b="0" i="0" u="none" strike="noStrike" cap="none" baseline="0">
                <a:solidFill>
                  <a:schemeClr val="dk1"/>
                </a:solidFill>
                <a:latin typeface="Calibri"/>
                <a:ea typeface="Calibri"/>
                <a:cs typeface="Calibri"/>
                <a:sym typeface="Calibri"/>
              </a:defRPr>
            </a:lvl4pPr>
            <a:lvl5pPr marL="2057400" marR="0" indent="-152400" algn="l" rtl="0">
              <a:spcBef>
                <a:spcPts val="400"/>
              </a:spcBef>
              <a:spcAft>
                <a:spcPts val="0"/>
              </a:spcAft>
              <a:buClr>
                <a:schemeClr val="dk1"/>
              </a:buClr>
              <a:buFont typeface="Arial"/>
              <a:buChar char="●"/>
              <a:defRPr sz="2000" b="0" i="0" u="none" strike="noStrike" cap="none" baseline="0">
                <a:solidFill>
                  <a:schemeClr val="dk1"/>
                </a:solidFill>
                <a:latin typeface="Calibri"/>
                <a:ea typeface="Calibri"/>
                <a:cs typeface="Calibri"/>
                <a:sym typeface="Calibri"/>
              </a:defRPr>
            </a:lvl5pPr>
            <a:lvl6pPr marL="25146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6pPr>
            <a:lvl7pPr marL="29718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7pPr>
            <a:lvl8pPr marL="34290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8pPr>
            <a:lvl9pPr marL="38862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9pPr>
          </a:lstStyle>
          <a:p>
            <a:endParaRPr/>
          </a:p>
        </p:txBody>
      </p:sp>
      <p:sp>
        <p:nvSpPr>
          <p:cNvPr id="49" name="Shape 4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50" name="Shape 5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51" name="Shape 51"/>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sz="1200" b="0" i="0" u="none" strike="noStrike" cap="none" baseline="0">
              <a:solidFill>
                <a:srgbClr val="898989"/>
              </a:solidFill>
              <a:latin typeface="Calibri"/>
              <a:ea typeface="Calibri"/>
              <a:cs typeface="Calibri"/>
              <a:sym typeface="Calibri"/>
            </a:endParaRPr>
          </a:p>
          <a:p>
            <a:pPr lvl="1">
              <a:spcBef>
                <a:spcPts val="0"/>
              </a:spcBef>
              <a:buClr>
                <a:srgbClr val="000000"/>
              </a:buClr>
              <a:buFont typeface="Courier New"/>
              <a:buChar char="o"/>
            </a:pPr>
            <a:endParaRPr/>
          </a:p>
          <a:p>
            <a:pPr lvl="2">
              <a:spcBef>
                <a:spcPts val="0"/>
              </a:spcBef>
              <a:buClr>
                <a:srgbClr val="000000"/>
              </a:buClr>
              <a:buFont typeface="Wingdings"/>
              <a:buChar char="§"/>
            </a:pPr>
            <a:endParaRPr/>
          </a:p>
          <a:p>
            <a:pPr lvl="3">
              <a:spcBef>
                <a:spcPts val="0"/>
              </a:spcBef>
              <a:buClr>
                <a:srgbClr val="000000"/>
              </a:buClr>
              <a:buFont typeface="Arial"/>
              <a:buChar char="●"/>
            </a:pPr>
            <a:endParaRPr/>
          </a:p>
          <a:p>
            <a:pPr lvl="4">
              <a:spcBef>
                <a:spcPts val="0"/>
              </a:spcBef>
              <a:buClr>
                <a:srgbClr val="000000"/>
              </a:buClr>
              <a:buFont typeface="Courier New"/>
              <a:buChar char="o"/>
            </a:pPr>
            <a:endParaRPr/>
          </a:p>
          <a:p>
            <a:pPr lvl="5">
              <a:spcBef>
                <a:spcPts val="0"/>
              </a:spcBef>
              <a:buClr>
                <a:srgbClr val="000000"/>
              </a:buClr>
              <a:buFont typeface="Wingdings"/>
              <a:buChar char="§"/>
            </a:pPr>
            <a:endParaRPr/>
          </a:p>
          <a:p>
            <a:pPr lvl="6">
              <a:spcBef>
                <a:spcPts val="0"/>
              </a:spcBef>
              <a:buClr>
                <a:srgbClr val="000000"/>
              </a:buClr>
              <a:buFont typeface="Arial"/>
              <a:buChar char="●"/>
            </a:pPr>
            <a:endParaRPr/>
          </a:p>
          <a:p>
            <a:pPr lvl="7">
              <a:spcBef>
                <a:spcPts val="0"/>
              </a:spcBef>
              <a:buClr>
                <a:srgbClr val="000000"/>
              </a:buClr>
              <a:buFont typeface="Courier New"/>
              <a:buChar char="o"/>
            </a:pPr>
            <a:endParaRPr/>
          </a:p>
          <a:p>
            <a:pPr lvl="8">
              <a:spcBef>
                <a:spcPts val="0"/>
              </a:spcBef>
              <a:buClr>
                <a:srgbClr val="000000"/>
              </a:buClr>
              <a:buFont typeface="Wingdings"/>
              <a:buChar char="§"/>
            </a:pPr>
            <a:endParaRPr/>
          </a:p>
        </p:txBody>
      </p:sp>
    </p:spTree>
  </p:cSld>
  <p:clrMap bg1="lt1" tx1="dk1" bg2="dk2" tx2="lt2" accent1="accent1" accent2="accent2" accent3="accent3" accent4="accent4" accent5="accent5" accent6="accent6" hlink="hlink" folHlink="folHlink"/>
  <p:sldLayoutIdLst>
    <p:sldLayoutId id="2147483659" r:id="rId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1.xml"/><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ctrTitle"/>
          </p:nvPr>
        </p:nvSpPr>
        <p:spPr>
          <a:xfrm>
            <a:off x="685800" y="2130425"/>
            <a:ext cx="7772400" cy="1470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The Influence of Communism</a:t>
            </a:r>
          </a:p>
        </p:txBody>
      </p:sp>
      <p:sp>
        <p:nvSpPr>
          <p:cNvPr id="56" name="Shape 56"/>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lnSpc>
                <a:spcPct val="80000"/>
              </a:lnSpc>
              <a:spcBef>
                <a:spcPts val="600"/>
              </a:spcBef>
              <a:spcAft>
                <a:spcPts val="0"/>
              </a:spcAft>
              <a:buClr>
                <a:srgbClr val="898989"/>
              </a:buClr>
              <a:buSzPct val="25000"/>
              <a:buFont typeface="Calibri"/>
              <a:buNone/>
            </a:pPr>
            <a:r>
              <a:rPr lang="en-US" sz="3000" b="0" i="1" u="none" strike="noStrike" cap="none" baseline="0">
                <a:solidFill>
                  <a:srgbClr val="898989"/>
                </a:solidFill>
                <a:latin typeface="Calibri"/>
                <a:ea typeface="Calibri"/>
                <a:cs typeface="Calibri"/>
                <a:sym typeface="Calibri"/>
              </a:rPr>
              <a:t>Which countries in the world were communist?</a:t>
            </a:r>
          </a:p>
          <a:p>
            <a:pPr marL="0" marR="0" lvl="0" indent="0" algn="ctr" rtl="0">
              <a:lnSpc>
                <a:spcPct val="80000"/>
              </a:lnSpc>
              <a:spcBef>
                <a:spcPts val="600"/>
              </a:spcBef>
              <a:spcAft>
                <a:spcPts val="0"/>
              </a:spcAft>
              <a:buClr>
                <a:srgbClr val="898989"/>
              </a:buClr>
              <a:buSzPct val="25000"/>
              <a:buFont typeface="Calibri"/>
              <a:buNone/>
            </a:pPr>
            <a:r>
              <a:rPr lang="en-US" sz="3000" b="0" i="1" u="none" strike="noStrike" cap="none" baseline="0">
                <a:solidFill>
                  <a:srgbClr val="898989"/>
                </a:solidFill>
                <a:latin typeface="Calibri"/>
                <a:ea typeface="Calibri"/>
                <a:cs typeface="Calibri"/>
                <a:sym typeface="Calibri"/>
              </a:rPr>
              <a:t>Which countries are currently communist?</a:t>
            </a:r>
          </a:p>
        </p:txBody>
      </p:sp>
      <p:pic>
        <p:nvPicPr>
          <p:cNvPr id="57" name="Shape 57"/>
          <p:cNvPicPr preferRelativeResize="0"/>
          <p:nvPr/>
        </p:nvPicPr>
        <p:blipFill>
          <a:blip r:embed="rId3">
            <a:alphaModFix/>
          </a:blip>
          <a:stretch>
            <a:fillRect/>
          </a:stretch>
        </p:blipFill>
        <p:spPr>
          <a:xfrm>
            <a:off x="3352800" y="457200"/>
            <a:ext cx="2466975" cy="1847850"/>
          </a:xfrm>
          <a:prstGeom prst="rect">
            <a:avLst/>
          </a:prstGeom>
          <a:noFill/>
          <a:ln>
            <a:noFill/>
          </a:ln>
        </p:spPr>
      </p:pic>
      <p:pic>
        <p:nvPicPr>
          <p:cNvPr id="58" name="Shape 58"/>
          <p:cNvPicPr preferRelativeResize="0"/>
          <p:nvPr/>
        </p:nvPicPr>
        <p:blipFill>
          <a:blip r:embed="rId4">
            <a:alphaModFix/>
          </a:blip>
          <a:stretch>
            <a:fillRect/>
          </a:stretch>
        </p:blipFill>
        <p:spPr>
          <a:xfrm>
            <a:off x="0" y="4238625"/>
            <a:ext cx="1743075" cy="2619375"/>
          </a:xfrm>
          <a:prstGeom prst="rect">
            <a:avLst/>
          </a:prstGeom>
          <a:noFill/>
          <a:ln>
            <a:noFill/>
          </a:ln>
        </p:spPr>
      </p:pic>
      <p:sp>
        <p:nvSpPr>
          <p:cNvPr id="59" name="Shape 59"/>
          <p:cNvSpPr txBox="1"/>
          <p:nvPr/>
        </p:nvSpPr>
        <p:spPr>
          <a:xfrm>
            <a:off x="52386" y="-493712"/>
            <a:ext cx="971700" cy="1000200"/>
          </a:xfrm>
          <a:prstGeom prst="rect">
            <a:avLst/>
          </a:prstGeom>
          <a:noFill/>
          <a:ln>
            <a:noFill/>
          </a:ln>
        </p:spPr>
        <p:txBody>
          <a:bodyPr lIns="91425" tIns="45700" rIns="91425" bIns="45700" anchor="t" anchorCtr="0">
            <a:noAutofit/>
          </a:bodyPr>
          <a:lstStyle/>
          <a:p>
            <a:pPr>
              <a:spcBef>
                <a:spcPts val="0"/>
              </a:spcBef>
              <a:buNone/>
            </a:pPr>
            <a:endParaRPr/>
          </a:p>
        </p:txBody>
      </p:sp>
      <p:sp>
        <p:nvSpPr>
          <p:cNvPr id="60" name="Shape 60"/>
          <p:cNvSpPr txBox="1"/>
          <p:nvPr/>
        </p:nvSpPr>
        <p:spPr>
          <a:xfrm>
            <a:off x="52386" y="-493712"/>
            <a:ext cx="971700" cy="1000200"/>
          </a:xfrm>
          <a:prstGeom prst="rect">
            <a:avLst/>
          </a:prstGeom>
          <a:noFill/>
          <a:ln>
            <a:noFill/>
          </a:ln>
        </p:spPr>
        <p:txBody>
          <a:bodyPr lIns="91425" tIns="45700" rIns="91425" bIns="45700" anchor="t" anchorCtr="0">
            <a:noAutofit/>
          </a:bodyPr>
          <a:lstStyle/>
          <a:p>
            <a:pPr>
              <a:spcBef>
                <a:spcPts val="0"/>
              </a:spcBef>
              <a:buNone/>
            </a:pPr>
            <a:endParaRPr/>
          </a:p>
        </p:txBody>
      </p:sp>
      <p:pic>
        <p:nvPicPr>
          <p:cNvPr id="61" name="Shape 61"/>
          <p:cNvPicPr preferRelativeResize="0"/>
          <p:nvPr/>
        </p:nvPicPr>
        <p:blipFill>
          <a:blip r:embed="rId5">
            <a:alphaModFix/>
          </a:blip>
          <a:stretch>
            <a:fillRect/>
          </a:stretch>
        </p:blipFill>
        <p:spPr>
          <a:xfrm>
            <a:off x="7023100" y="4648200"/>
            <a:ext cx="2120899" cy="2179636"/>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chemeClr val="dk1"/>
              </a:buClr>
              <a:buSzPct val="25000"/>
              <a:buFont typeface="Calibri"/>
              <a:buNone/>
            </a:pPr>
            <a:r>
              <a:rPr lang="en-US"/>
              <a:t/>
            </a:r>
            <a:br>
              <a:rPr lang="en-US"/>
            </a:br>
            <a:r>
              <a:rPr lang="en-US" sz="4000" b="0" i="0" u="none" strike="noStrike" cap="none" baseline="0">
                <a:solidFill>
                  <a:schemeClr val="dk1"/>
                </a:solidFill>
                <a:latin typeface="Calibri"/>
                <a:ea typeface="Calibri"/>
                <a:cs typeface="Calibri"/>
                <a:sym typeface="Calibri"/>
              </a:rPr>
              <a:t>Let’s Compare</a:t>
            </a:r>
            <a:br>
              <a:rPr lang="en-US" sz="4000" b="0" i="0" u="none" strike="noStrike" cap="none" baseline="0">
                <a:solidFill>
                  <a:schemeClr val="dk1"/>
                </a:solidFill>
                <a:latin typeface="Calibri"/>
                <a:ea typeface="Calibri"/>
                <a:cs typeface="Calibri"/>
                <a:sym typeface="Calibri"/>
              </a:rPr>
            </a:br>
            <a:endParaRPr lang="en-US" sz="4000" b="0" i="0" u="none" strike="noStrike" cap="none" baseline="0">
              <a:solidFill>
                <a:schemeClr val="dk1"/>
              </a:solidFill>
              <a:latin typeface="Calibri"/>
              <a:ea typeface="Calibri"/>
              <a:cs typeface="Calibri"/>
              <a:sym typeface="Calibri"/>
            </a:endParaRPr>
          </a:p>
        </p:txBody>
      </p:sp>
      <p:sp>
        <p:nvSpPr>
          <p:cNvPr id="155" name="Shape 155"/>
          <p:cNvSpPr txBox="1">
            <a:spLocks noGrp="1"/>
          </p:cNvSpPr>
          <p:nvPr>
            <p:ph type="body" idx="1"/>
          </p:nvPr>
        </p:nvSpPr>
        <p:spPr>
          <a:xfrm>
            <a:off x="457200" y="1535112"/>
            <a:ext cx="4040187" cy="639762"/>
          </a:xfrm>
          <a:prstGeom prst="rect">
            <a:avLst/>
          </a:prstGeom>
          <a:noFill/>
          <a:ln>
            <a:noFill/>
          </a:ln>
        </p:spPr>
        <p:txBody>
          <a:bodyPr lIns="91425" tIns="45700" rIns="91425" bIns="45700" anchor="b" anchorCtr="0">
            <a:noAutofit/>
          </a:bodyPr>
          <a:lstStyle/>
          <a:p>
            <a:pPr marL="0" marR="0" lvl="0" indent="0" algn="l" rtl="0">
              <a:spcBef>
                <a:spcPts val="480"/>
              </a:spcBef>
              <a:spcAft>
                <a:spcPts val="0"/>
              </a:spcAft>
              <a:buClr>
                <a:schemeClr val="dk1"/>
              </a:buClr>
              <a:buSzPct val="25000"/>
              <a:buFont typeface="Calibri"/>
              <a:buNone/>
            </a:pPr>
            <a:r>
              <a:rPr lang="en-US" sz="2400" b="1" i="0" u="none" strike="noStrike" cap="none" baseline="0">
                <a:solidFill>
                  <a:schemeClr val="dk1"/>
                </a:solidFill>
                <a:latin typeface="Calibri"/>
                <a:ea typeface="Calibri"/>
                <a:cs typeface="Calibri"/>
                <a:sym typeface="Calibri"/>
              </a:rPr>
              <a:t>Democracy</a:t>
            </a:r>
          </a:p>
        </p:txBody>
      </p:sp>
      <p:sp>
        <p:nvSpPr>
          <p:cNvPr id="156" name="Shape 156"/>
          <p:cNvSpPr txBox="1">
            <a:spLocks noGrp="1"/>
          </p:cNvSpPr>
          <p:nvPr>
            <p:ph type="body" idx="2"/>
          </p:nvPr>
        </p:nvSpPr>
        <p:spPr>
          <a:xfrm>
            <a:off x="457200" y="2174875"/>
            <a:ext cx="4038599" cy="4454525"/>
          </a:xfrm>
          <a:prstGeom prst="rect">
            <a:avLst/>
          </a:prstGeom>
          <a:solidFill>
            <a:srgbClr val="DCE6F2"/>
          </a:solid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2400" b="0" i="0" u="sng" strike="noStrike" cap="none" baseline="0">
                <a:solidFill>
                  <a:schemeClr val="dk1"/>
                </a:solidFill>
                <a:latin typeface="Calibri"/>
                <a:ea typeface="Calibri"/>
                <a:cs typeface="Calibri"/>
                <a:sym typeface="Calibri"/>
              </a:rPr>
              <a:t>Market Economy</a:t>
            </a:r>
          </a:p>
          <a:p>
            <a:pPr marL="0" marR="0" lvl="0" indent="0" algn="l" rtl="0">
              <a:spcBef>
                <a:spcPts val="0"/>
              </a:spcBef>
              <a:buClr>
                <a:schemeClr val="dk1"/>
              </a:buClr>
              <a:buSzPct val="60416"/>
              <a:buFont typeface="Arial"/>
              <a:buChar char="●"/>
            </a:pPr>
            <a:r>
              <a:rPr lang="en-US" sz="2400" b="0" i="0" u="none" strike="noStrike" cap="none" baseline="0">
                <a:solidFill>
                  <a:schemeClr val="dk1"/>
                </a:solidFill>
                <a:latin typeface="Calibri"/>
                <a:ea typeface="Calibri"/>
                <a:cs typeface="Calibri"/>
                <a:sym typeface="Calibri"/>
              </a:rPr>
              <a:t>Principles of supply and demand set prices for goods</a:t>
            </a:r>
          </a:p>
          <a:p>
            <a:pPr marL="0" marR="0" lvl="0" indent="0" algn="l" rtl="0">
              <a:spcBef>
                <a:spcPts val="0"/>
              </a:spcBef>
              <a:buClr>
                <a:schemeClr val="dk1"/>
              </a:buClr>
              <a:buSzPct val="60416"/>
              <a:buFont typeface="Arial"/>
              <a:buChar char="●"/>
            </a:pPr>
            <a:r>
              <a:rPr lang="en-US" sz="2400" b="0" i="0" u="none" strike="noStrike" cap="none" baseline="0">
                <a:solidFill>
                  <a:schemeClr val="dk1"/>
                </a:solidFill>
                <a:latin typeface="Calibri"/>
                <a:ea typeface="Calibri"/>
                <a:cs typeface="Calibri"/>
                <a:sym typeface="Calibri"/>
              </a:rPr>
              <a:t>Profit motive provides incentive for production</a:t>
            </a:r>
          </a:p>
          <a:p>
            <a:pPr marL="0" marR="0" lvl="0" indent="0" algn="l" rtl="0">
              <a:spcBef>
                <a:spcPts val="0"/>
              </a:spcBef>
              <a:buClr>
                <a:schemeClr val="dk1"/>
              </a:buClr>
              <a:buSzPct val="60416"/>
              <a:buFont typeface="Arial"/>
              <a:buChar char="●"/>
            </a:pPr>
            <a:r>
              <a:rPr lang="en-US" sz="2400" b="0" i="0" u="none" strike="noStrike" cap="none" baseline="0">
                <a:solidFill>
                  <a:schemeClr val="dk1"/>
                </a:solidFill>
                <a:latin typeface="Calibri"/>
                <a:ea typeface="Calibri"/>
                <a:cs typeface="Calibri"/>
                <a:sym typeface="Calibri"/>
              </a:rPr>
              <a:t>Is likely to result in unequal distribution of wealth</a:t>
            </a:r>
          </a:p>
          <a:p>
            <a:pPr marL="0" marR="0" lvl="0" indent="0" algn="l" rtl="0">
              <a:spcBef>
                <a:spcPts val="0"/>
              </a:spcBef>
              <a:buClr>
                <a:schemeClr val="dk1"/>
              </a:buClr>
              <a:buSzPct val="60416"/>
              <a:buFont typeface="Arial"/>
              <a:buChar char="●"/>
            </a:pPr>
            <a:r>
              <a:rPr lang="en-US" sz="2400" b="0" i="0" u="none" strike="noStrike" cap="none" baseline="0">
                <a:solidFill>
                  <a:schemeClr val="dk1"/>
                </a:solidFill>
                <a:latin typeface="Calibri"/>
                <a:ea typeface="Calibri"/>
                <a:cs typeface="Calibri"/>
                <a:sym typeface="Calibri"/>
              </a:rPr>
              <a:t>Government regulates some aspects of the economy</a:t>
            </a:r>
          </a:p>
        </p:txBody>
      </p:sp>
      <p:sp>
        <p:nvSpPr>
          <p:cNvPr id="157" name="Shape 157"/>
          <p:cNvSpPr txBox="1">
            <a:spLocks noGrp="1"/>
          </p:cNvSpPr>
          <p:nvPr>
            <p:ph type="body" idx="3"/>
          </p:nvPr>
        </p:nvSpPr>
        <p:spPr>
          <a:xfrm>
            <a:off x="4645025" y="1535112"/>
            <a:ext cx="4041774" cy="639762"/>
          </a:xfrm>
          <a:prstGeom prst="rect">
            <a:avLst/>
          </a:prstGeom>
          <a:noFill/>
          <a:ln>
            <a:noFill/>
          </a:ln>
        </p:spPr>
        <p:txBody>
          <a:bodyPr lIns="91425" tIns="45700" rIns="91425" bIns="45700" anchor="b" anchorCtr="0">
            <a:noAutofit/>
          </a:bodyPr>
          <a:lstStyle/>
          <a:p>
            <a:pPr marL="0" marR="0" lvl="0" indent="0" algn="l" rtl="0">
              <a:spcBef>
                <a:spcPts val="480"/>
              </a:spcBef>
              <a:spcAft>
                <a:spcPts val="0"/>
              </a:spcAft>
              <a:buClr>
                <a:schemeClr val="dk1"/>
              </a:buClr>
              <a:buSzPct val="25000"/>
              <a:buFont typeface="Calibri"/>
              <a:buNone/>
            </a:pPr>
            <a:r>
              <a:rPr lang="en-US" sz="2400" b="1" i="0" u="none" strike="noStrike" cap="none" baseline="0">
                <a:solidFill>
                  <a:schemeClr val="dk1"/>
                </a:solidFill>
                <a:latin typeface="Calibri"/>
                <a:ea typeface="Calibri"/>
                <a:cs typeface="Calibri"/>
                <a:sym typeface="Calibri"/>
              </a:rPr>
              <a:t>Authoritarian </a:t>
            </a:r>
          </a:p>
        </p:txBody>
      </p:sp>
      <p:sp>
        <p:nvSpPr>
          <p:cNvPr id="158" name="Shape 158"/>
          <p:cNvSpPr txBox="1">
            <a:spLocks noGrp="1"/>
          </p:cNvSpPr>
          <p:nvPr>
            <p:ph type="body" idx="4"/>
          </p:nvPr>
        </p:nvSpPr>
        <p:spPr>
          <a:xfrm>
            <a:off x="4645025" y="2174875"/>
            <a:ext cx="4041774" cy="3951286"/>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2400" b="0" i="0" u="sng" strike="noStrike" cap="none" baseline="0">
                <a:solidFill>
                  <a:schemeClr val="dk1"/>
                </a:solidFill>
                <a:latin typeface="Calibri"/>
                <a:ea typeface="Calibri"/>
                <a:cs typeface="Calibri"/>
                <a:sym typeface="Calibri"/>
              </a:rPr>
              <a:t>Command Economy</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r>
              <a:rPr lang="en-US" dirty="0" smtClean="0"/>
              <a:t>Marx and Communism</a:t>
            </a:r>
            <a:endParaRPr lang="en-US" dirty="0"/>
          </a:p>
        </p:txBody>
      </p:sp>
      <p:sp>
        <p:nvSpPr>
          <p:cNvPr id="4" name="Text Placeholder 3"/>
          <p:cNvSpPr>
            <a:spLocks noGrp="1"/>
          </p:cNvSpPr>
          <p:nvPr>
            <p:ph type="body" idx="2"/>
          </p:nvPr>
        </p:nvSpPr>
        <p:spPr/>
        <p:txBody>
          <a:bodyPr/>
          <a:lstStyle/>
          <a:p>
            <a:pPr lvl="0" fontAlgn="base"/>
            <a:r>
              <a:rPr lang="en-US" dirty="0"/>
              <a:t>Review the definitions of the following </a:t>
            </a:r>
            <a:r>
              <a:rPr lang="en-US" dirty="0" smtClean="0"/>
              <a:t>terms. </a:t>
            </a:r>
            <a:r>
              <a:rPr lang="en-US" dirty="0"/>
              <a:t>C</a:t>
            </a:r>
            <a:r>
              <a:rPr lang="en-US" dirty="0" smtClean="0"/>
              <a:t>ompare/contrast </a:t>
            </a:r>
            <a:r>
              <a:rPr lang="en-US" dirty="0"/>
              <a:t>each term to check for understanding of similarities and differences.</a:t>
            </a:r>
          </a:p>
          <a:p>
            <a:pPr lvl="1" fontAlgn="base"/>
            <a:r>
              <a:rPr lang="en-US" dirty="0"/>
              <a:t>Marxism</a:t>
            </a:r>
          </a:p>
          <a:p>
            <a:pPr lvl="1" fontAlgn="base"/>
            <a:r>
              <a:rPr lang="en-US" dirty="0"/>
              <a:t>Marxism-Leninism</a:t>
            </a:r>
          </a:p>
          <a:p>
            <a:pPr lvl="1" fontAlgn="base"/>
            <a:r>
              <a:rPr lang="en-US" dirty="0"/>
              <a:t>Communism</a:t>
            </a:r>
          </a:p>
          <a:p>
            <a:pPr lvl="1" fontAlgn="base"/>
            <a:r>
              <a:rPr lang="en-US" dirty="0" err="1"/>
              <a:t>nomenklatura</a:t>
            </a:r>
            <a:endParaRPr lang="en-US" dirty="0"/>
          </a:p>
          <a:p>
            <a:pPr lvl="1" fontAlgn="base"/>
            <a:r>
              <a:rPr lang="en-US" dirty="0"/>
              <a:t>Socialism</a:t>
            </a:r>
          </a:p>
          <a:p>
            <a:pPr lvl="1" fontAlgn="base"/>
            <a:r>
              <a:rPr lang="en-US" dirty="0"/>
              <a:t>totalitarianism</a:t>
            </a:r>
          </a:p>
          <a:p>
            <a:r>
              <a:rPr lang="en-US" dirty="0"/>
              <a:t> </a:t>
            </a:r>
          </a:p>
          <a:p>
            <a:pPr lvl="0" fontAlgn="base"/>
            <a:r>
              <a:rPr lang="en-US" dirty="0" smtClean="0"/>
              <a:t>.</a:t>
            </a:r>
            <a:endParaRPr lang="en-US" dirty="0"/>
          </a:p>
        </p:txBody>
      </p:sp>
      <p:sp>
        <p:nvSpPr>
          <p:cNvPr id="5" name="Text Placeholder 4"/>
          <p:cNvSpPr>
            <a:spLocks noGrp="1"/>
          </p:cNvSpPr>
          <p:nvPr>
            <p:ph type="body" idx="3"/>
          </p:nvPr>
        </p:nvSpPr>
        <p:spPr>
          <a:xfrm>
            <a:off x="4792663" y="1540239"/>
            <a:ext cx="4041774" cy="639762"/>
          </a:xfrm>
        </p:spPr>
        <p:txBody>
          <a:bodyPr/>
          <a:lstStyle/>
          <a:p>
            <a:r>
              <a:rPr lang="en-US" dirty="0" smtClean="0"/>
              <a:t>Manifesto!</a:t>
            </a:r>
            <a:endParaRPr lang="en-US" dirty="0"/>
          </a:p>
        </p:txBody>
      </p:sp>
      <p:sp>
        <p:nvSpPr>
          <p:cNvPr id="6" name="Text Placeholder 5"/>
          <p:cNvSpPr>
            <a:spLocks noGrp="1"/>
          </p:cNvSpPr>
          <p:nvPr>
            <p:ph type="body" idx="4"/>
          </p:nvPr>
        </p:nvSpPr>
        <p:spPr/>
        <p:txBody>
          <a:bodyPr/>
          <a:lstStyle/>
          <a:p>
            <a:r>
              <a:rPr lang="en-US" dirty="0" smtClean="0"/>
              <a:t> Read </a:t>
            </a:r>
            <a:r>
              <a:rPr lang="en-US" dirty="0"/>
              <a:t>excerpts from the “Communist Manifesto” by Karl Marx</a:t>
            </a:r>
            <a:r>
              <a:rPr lang="en-US" dirty="0" smtClean="0"/>
              <a:t>.</a:t>
            </a:r>
          </a:p>
          <a:p>
            <a:endParaRPr lang="en-US" dirty="0"/>
          </a:p>
          <a:p>
            <a:r>
              <a:rPr lang="en-US" dirty="0"/>
              <a:t>As you read you should </a:t>
            </a:r>
            <a:r>
              <a:rPr lang="en-US" dirty="0" smtClean="0"/>
              <a:t>answer the following questions:</a:t>
            </a:r>
            <a:endParaRPr lang="en-US" dirty="0"/>
          </a:p>
          <a:p>
            <a:endParaRPr lang="en-US" dirty="0"/>
          </a:p>
          <a:p>
            <a:endParaRPr lang="en-US" dirty="0"/>
          </a:p>
        </p:txBody>
      </p:sp>
      <p:pic>
        <p:nvPicPr>
          <p:cNvPr id="7" name="Picture 6" descr="HISTORY12SECTION4 - Group 3- &lt;strong&gt;Lenin&lt;/strong&g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5007" y="274786"/>
            <a:ext cx="2001593" cy="1277628"/>
          </a:xfrm>
          <a:prstGeom prst="rect">
            <a:avLst/>
          </a:prstGeom>
        </p:spPr>
      </p:pic>
      <p:pic>
        <p:nvPicPr>
          <p:cNvPr id="8" name="Picture 7" descr="Komunismo - Vikipedi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4820" y="274637"/>
            <a:ext cx="1645626" cy="1424855"/>
          </a:xfrm>
          <a:prstGeom prst="rect">
            <a:avLst/>
          </a:prstGeom>
        </p:spPr>
      </p:pic>
    </p:spTree>
    <p:extLst>
      <p:ext uri="{BB962C8B-B14F-4D97-AF65-F5344CB8AC3E}">
        <p14:creationId xmlns:p14="http://schemas.microsoft.com/office/powerpoint/2010/main" val="1363525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Communist Manifesto</a:t>
            </a:r>
            <a:endParaRPr lang="en-US" dirty="0"/>
          </a:p>
        </p:txBody>
      </p:sp>
      <p:sp>
        <p:nvSpPr>
          <p:cNvPr id="3" name="Text Placeholder 2"/>
          <p:cNvSpPr>
            <a:spLocks noGrp="1"/>
          </p:cNvSpPr>
          <p:nvPr>
            <p:ph type="body" idx="1"/>
          </p:nvPr>
        </p:nvSpPr>
        <p:spPr/>
        <p:txBody>
          <a:bodyPr/>
          <a:lstStyle/>
          <a:p>
            <a:endParaRPr lang="en-US" dirty="0"/>
          </a:p>
        </p:txBody>
      </p:sp>
      <p:sp>
        <p:nvSpPr>
          <p:cNvPr id="4" name="Text Placeholder 3"/>
          <p:cNvSpPr>
            <a:spLocks noGrp="1"/>
          </p:cNvSpPr>
          <p:nvPr>
            <p:ph type="body" idx="2"/>
          </p:nvPr>
        </p:nvSpPr>
        <p:spPr/>
        <p:txBody>
          <a:bodyPr/>
          <a:lstStyle/>
          <a:p>
            <a:r>
              <a:rPr lang="en-US" dirty="0" smtClean="0"/>
              <a:t>The class struggle described by Marx exists between which groups?</a:t>
            </a:r>
          </a:p>
          <a:p>
            <a:endParaRPr lang="en-US" dirty="0"/>
          </a:p>
          <a:p>
            <a:r>
              <a:rPr lang="en-US" dirty="0" smtClean="0"/>
              <a:t>Why does Marx say the bourgeoisie have the “upper hand”?</a:t>
            </a:r>
          </a:p>
          <a:p>
            <a:endParaRPr lang="en-US" dirty="0"/>
          </a:p>
          <a:p>
            <a:r>
              <a:rPr lang="en-US" dirty="0" smtClean="0"/>
              <a:t>How does wage labor work?</a:t>
            </a:r>
            <a:endParaRPr lang="en-US" dirty="0"/>
          </a:p>
        </p:txBody>
      </p:sp>
      <p:sp>
        <p:nvSpPr>
          <p:cNvPr id="5" name="Text Placeholder 4"/>
          <p:cNvSpPr>
            <a:spLocks noGrp="1"/>
          </p:cNvSpPr>
          <p:nvPr>
            <p:ph type="body" idx="3"/>
          </p:nvPr>
        </p:nvSpPr>
        <p:spPr/>
        <p:txBody>
          <a:bodyPr/>
          <a:lstStyle/>
          <a:p>
            <a:endParaRPr lang="en-US"/>
          </a:p>
        </p:txBody>
      </p:sp>
      <p:sp>
        <p:nvSpPr>
          <p:cNvPr id="6" name="Text Placeholder 5"/>
          <p:cNvSpPr>
            <a:spLocks noGrp="1"/>
          </p:cNvSpPr>
          <p:nvPr>
            <p:ph type="body" idx="4"/>
          </p:nvPr>
        </p:nvSpPr>
        <p:spPr/>
        <p:txBody>
          <a:bodyPr/>
          <a:lstStyle/>
          <a:p>
            <a:r>
              <a:rPr lang="en-US" dirty="0" smtClean="0"/>
              <a:t>What is political power according to Marx?</a:t>
            </a:r>
          </a:p>
          <a:p>
            <a:endParaRPr lang="en-US" dirty="0"/>
          </a:p>
          <a:p>
            <a:r>
              <a:rPr lang="en-US" dirty="0" smtClean="0"/>
              <a:t>What will happen to it?</a:t>
            </a:r>
          </a:p>
          <a:p>
            <a:endParaRPr lang="en-US" dirty="0"/>
          </a:p>
          <a:p>
            <a:r>
              <a:rPr lang="en-US" dirty="0" smtClean="0"/>
              <a:t>Under what conditions would communism be ideal?</a:t>
            </a:r>
          </a:p>
          <a:p>
            <a:endParaRPr lang="en-US" dirty="0"/>
          </a:p>
          <a:p>
            <a:r>
              <a:rPr lang="en-US" dirty="0" smtClean="0"/>
              <a:t>Which nations did Marx see as ripe for Communism?</a:t>
            </a:r>
            <a:endParaRPr lang="en-US" dirty="0"/>
          </a:p>
        </p:txBody>
      </p:sp>
      <p:pic>
        <p:nvPicPr>
          <p:cNvPr id="7" name="Picture 6" descr="February 26: The day the &lt;strong&gt;Communist Manifesto&lt;/strong&gt; was published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937969"/>
            <a:ext cx="3631223" cy="1427162"/>
          </a:xfrm>
          <a:prstGeom prst="rect">
            <a:avLst/>
          </a:prstGeom>
        </p:spPr>
      </p:pic>
    </p:spTree>
    <p:extLst>
      <p:ext uri="{BB962C8B-B14F-4D97-AF65-F5344CB8AC3E}">
        <p14:creationId xmlns:p14="http://schemas.microsoft.com/office/powerpoint/2010/main" val="1917063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0"/>
            <a:ext cx="8229600" cy="914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chemeClr val="dk1"/>
              </a:buClr>
              <a:buSzPct val="25000"/>
              <a:buFont typeface="Calibri"/>
              <a:buNone/>
            </a:pPr>
            <a:r>
              <a:rPr lang="en-US" sz="4400" b="1" i="0" u="none" strike="noStrike" cap="none" baseline="0">
                <a:solidFill>
                  <a:schemeClr val="dk1"/>
                </a:solidFill>
                <a:latin typeface="Calibri"/>
                <a:ea typeface="Calibri"/>
                <a:cs typeface="Calibri"/>
                <a:sym typeface="Calibri"/>
              </a:rPr>
              <a:t>Introductory Terms </a:t>
            </a:r>
          </a:p>
        </p:txBody>
      </p:sp>
      <p:sp>
        <p:nvSpPr>
          <p:cNvPr id="67" name="Shape 67"/>
          <p:cNvSpPr txBox="1">
            <a:spLocks noGrp="1"/>
          </p:cNvSpPr>
          <p:nvPr>
            <p:ph type="body" idx="1"/>
          </p:nvPr>
        </p:nvSpPr>
        <p:spPr>
          <a:xfrm>
            <a:off x="457200" y="990600"/>
            <a:ext cx="8229600" cy="5867400"/>
          </a:xfrm>
          <a:prstGeom prst="rect">
            <a:avLst/>
          </a:prstGeom>
          <a:solidFill>
            <a:srgbClr val="FF0000"/>
          </a:solidFill>
          <a:ln>
            <a:noFill/>
          </a:ln>
        </p:spPr>
        <p:txBody>
          <a:bodyPr lIns="91425" tIns="45700" rIns="91425" bIns="45700" anchor="t" anchorCtr="0">
            <a:noAutofit/>
          </a:bodyPr>
          <a:lstStyle/>
          <a:p>
            <a:pPr marL="0" marR="0" lvl="0" indent="0" algn="l" rtl="0">
              <a:spcBef>
                <a:spcPts val="0"/>
              </a:spcBef>
              <a:buClr>
                <a:srgbClr val="F3F3F3"/>
              </a:buClr>
              <a:buSzPct val="60714"/>
              <a:buFont typeface="Arial"/>
              <a:buChar char="●"/>
            </a:pPr>
            <a:r>
              <a:rPr lang="en-US" sz="2800" b="0" i="0" u="sng" strike="noStrike" cap="none" baseline="0">
                <a:solidFill>
                  <a:srgbClr val="F3F3F3"/>
                </a:solidFill>
                <a:latin typeface="Calibri"/>
                <a:ea typeface="Calibri"/>
                <a:cs typeface="Calibri"/>
                <a:sym typeface="Calibri"/>
              </a:rPr>
              <a:t>authoritarian system</a:t>
            </a:r>
            <a:r>
              <a:rPr lang="en-US" sz="2800" b="0" i="0" u="none" strike="noStrike" cap="none" baseline="0">
                <a:solidFill>
                  <a:srgbClr val="F3F3F3"/>
                </a:solidFill>
                <a:latin typeface="Calibri"/>
                <a:ea typeface="Calibri"/>
                <a:cs typeface="Calibri"/>
                <a:sym typeface="Calibri"/>
              </a:rPr>
              <a:t> –</a:t>
            </a:r>
            <a:r>
              <a:rPr lang="en-US" sz="2800" b="0" i="1" u="none" strike="noStrike" cap="none" baseline="0">
                <a:solidFill>
                  <a:srgbClr val="F3F3F3"/>
                </a:solidFill>
                <a:latin typeface="Calibri"/>
                <a:ea typeface="Calibri"/>
                <a:cs typeface="Calibri"/>
                <a:sym typeface="Calibri"/>
              </a:rPr>
              <a:t> </a:t>
            </a:r>
          </a:p>
          <a:p>
            <a:pPr marL="0" marR="0" lvl="0" indent="0" algn="l" rtl="0">
              <a:spcBef>
                <a:spcPts val="0"/>
              </a:spcBef>
              <a:buClr>
                <a:schemeClr val="dk1"/>
              </a:buClr>
              <a:buSzPct val="25000"/>
              <a:buFont typeface="Calibri"/>
              <a:buNone/>
            </a:pPr>
            <a:r>
              <a:rPr lang="en-US" sz="2800" b="0" i="1" u="none" strike="noStrike" cap="none" baseline="0">
                <a:solidFill>
                  <a:srgbClr val="F3F3F3"/>
                </a:solidFill>
                <a:latin typeface="Calibri"/>
                <a:ea typeface="Calibri"/>
                <a:cs typeface="Calibri"/>
                <a:sym typeface="Calibri"/>
              </a:rPr>
              <a:t>	a system of government in which power is concentrated in the hands of one political party or small group of leaders.</a:t>
            </a:r>
          </a:p>
          <a:p>
            <a:pPr marL="0" marR="0" lvl="0" indent="0" algn="l" rtl="0">
              <a:spcBef>
                <a:spcPts val="0"/>
              </a:spcBef>
              <a:buClr>
                <a:srgbClr val="F3F3F3"/>
              </a:buClr>
              <a:buSzPct val="60714"/>
              <a:buFont typeface="Arial"/>
              <a:buChar char="●"/>
            </a:pPr>
            <a:r>
              <a:rPr lang="en-US" sz="2800" b="0" i="0" u="sng" strike="noStrike" cap="none" baseline="0">
                <a:solidFill>
                  <a:srgbClr val="F3F3F3"/>
                </a:solidFill>
                <a:latin typeface="Calibri"/>
                <a:ea typeface="Calibri"/>
                <a:cs typeface="Calibri"/>
                <a:sym typeface="Calibri"/>
              </a:rPr>
              <a:t>Communism</a:t>
            </a:r>
            <a:r>
              <a:rPr lang="en-US" sz="2800" b="0" i="0" u="none" strike="noStrike" cap="none" baseline="0">
                <a:solidFill>
                  <a:srgbClr val="F3F3F3"/>
                </a:solidFill>
                <a:latin typeface="Calibri"/>
                <a:ea typeface="Calibri"/>
                <a:cs typeface="Calibri"/>
                <a:sym typeface="Calibri"/>
              </a:rPr>
              <a:t> – </a:t>
            </a:r>
          </a:p>
          <a:p>
            <a:pPr marL="0" marR="0" lvl="0" indent="0" algn="l" rtl="0">
              <a:spcBef>
                <a:spcPts val="0"/>
              </a:spcBef>
              <a:buClr>
                <a:schemeClr val="dk1"/>
              </a:buClr>
              <a:buSzPct val="25000"/>
              <a:buFont typeface="Calibri"/>
              <a:buNone/>
            </a:pPr>
            <a:r>
              <a:rPr lang="en-US" sz="2800" b="0" i="1" u="none" strike="noStrike" cap="none" baseline="0">
                <a:solidFill>
                  <a:srgbClr val="F3F3F3"/>
                </a:solidFill>
                <a:latin typeface="Calibri"/>
                <a:ea typeface="Calibri"/>
                <a:cs typeface="Calibri"/>
                <a:sym typeface="Calibri"/>
              </a:rPr>
              <a:t>	a system of government in which only one party, the communist party, governs. The party’s stated ideological goals are “Marxism” (economic egalitarianism) and strives to achieve this through a command economy. The only way to advance in society is through the party (nomenklatura), and party membership is strictly limited to the elite (top 5%). </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chemeClr val="dk1"/>
              </a:buClr>
              <a:buSzPct val="25000"/>
              <a:buFont typeface="Calibri"/>
              <a:buNone/>
            </a:pPr>
            <a:r>
              <a:rPr lang="en-US" sz="4400" b="1" i="0" u="none" strike="noStrike" cap="none" baseline="0">
                <a:solidFill>
                  <a:schemeClr val="dk1"/>
                </a:solidFill>
                <a:latin typeface="Calibri"/>
                <a:ea typeface="Calibri"/>
                <a:cs typeface="Calibri"/>
                <a:sym typeface="Calibri"/>
              </a:rPr>
              <a:t>Introductory Terms (part 2)</a:t>
            </a:r>
          </a:p>
        </p:txBody>
      </p:sp>
      <p:sp>
        <p:nvSpPr>
          <p:cNvPr id="73" name="Shape 73"/>
          <p:cNvSpPr txBox="1">
            <a:spLocks noGrp="1"/>
          </p:cNvSpPr>
          <p:nvPr>
            <p:ph type="body" idx="1"/>
          </p:nvPr>
        </p:nvSpPr>
        <p:spPr>
          <a:xfrm>
            <a:off x="457200" y="1219200"/>
            <a:ext cx="8381999" cy="5638800"/>
          </a:xfrm>
          <a:prstGeom prst="rect">
            <a:avLst/>
          </a:prstGeom>
          <a:solidFill>
            <a:srgbClr val="FF0000"/>
          </a:solidFill>
          <a:ln>
            <a:noFill/>
          </a:ln>
        </p:spPr>
        <p:txBody>
          <a:bodyPr lIns="91425" tIns="45700" rIns="91425" bIns="45700" anchor="t" anchorCtr="0">
            <a:noAutofit/>
          </a:bodyPr>
          <a:lstStyle/>
          <a:p>
            <a:pPr marL="0" marR="0" lvl="0" indent="0" algn="l" rtl="0">
              <a:spcBef>
                <a:spcPts val="0"/>
              </a:spcBef>
              <a:buClr>
                <a:srgbClr val="F3F3F3"/>
              </a:buClr>
              <a:buSzPct val="60714"/>
              <a:buFont typeface="Arial"/>
              <a:buChar char="●"/>
            </a:pPr>
            <a:r>
              <a:rPr lang="en-US" sz="2800" b="0" i="0" u="sng" strike="noStrike" cap="none" baseline="0">
                <a:solidFill>
                  <a:srgbClr val="F3F3F3"/>
                </a:solidFill>
                <a:latin typeface="Calibri"/>
                <a:ea typeface="Calibri"/>
                <a:cs typeface="Calibri"/>
                <a:sym typeface="Calibri"/>
              </a:rPr>
              <a:t>Karl Marx</a:t>
            </a:r>
            <a:r>
              <a:rPr lang="en-US" sz="2800" b="0" i="0" u="none" strike="noStrike" cap="none" baseline="0">
                <a:solidFill>
                  <a:srgbClr val="F3F3F3"/>
                </a:solidFill>
                <a:latin typeface="Calibri"/>
                <a:ea typeface="Calibri"/>
                <a:cs typeface="Calibri"/>
                <a:sym typeface="Calibri"/>
              </a:rPr>
              <a:t>- </a:t>
            </a:r>
          </a:p>
          <a:p>
            <a:pPr marL="0" marR="0" lvl="0" indent="0" algn="l" rtl="0">
              <a:spcBef>
                <a:spcPts val="0"/>
              </a:spcBef>
              <a:buClr>
                <a:schemeClr val="dk1"/>
              </a:buClr>
              <a:buSzPct val="25000"/>
              <a:buFont typeface="Calibri"/>
              <a:buNone/>
            </a:pPr>
            <a:r>
              <a:rPr lang="en-US" sz="2800" b="0" i="1" u="none" strike="noStrike" cap="none" baseline="0">
                <a:solidFill>
                  <a:srgbClr val="F3F3F3"/>
                </a:solidFill>
                <a:latin typeface="Calibri"/>
                <a:ea typeface="Calibri"/>
                <a:cs typeface="Calibri"/>
                <a:sym typeface="Calibri"/>
              </a:rPr>
              <a:t>a German philosopher who predicted that, after industrialization, countries would go through a wrenching change (the </a:t>
            </a:r>
            <a:r>
              <a:rPr lang="en-US" sz="2800" b="1" i="1" u="none" strike="noStrike" cap="none" baseline="0">
                <a:solidFill>
                  <a:srgbClr val="F3F3F3"/>
                </a:solidFill>
                <a:latin typeface="Calibri"/>
                <a:ea typeface="Calibri"/>
                <a:cs typeface="Calibri"/>
                <a:sym typeface="Calibri"/>
              </a:rPr>
              <a:t>dialectic</a:t>
            </a:r>
            <a:r>
              <a:rPr lang="en-US" sz="2800" b="0" i="1" u="none" strike="noStrike" cap="none" baseline="0">
                <a:solidFill>
                  <a:srgbClr val="F3F3F3"/>
                </a:solidFill>
                <a:latin typeface="Calibri"/>
                <a:ea typeface="Calibri"/>
                <a:cs typeface="Calibri"/>
                <a:sym typeface="Calibri"/>
              </a:rPr>
              <a:t>). Workers would not accept low wages and would demand a share of profits, overthrowing wealthy business owners and creating a classless society </a:t>
            </a:r>
            <a:r>
              <a:rPr lang="en-US" sz="2800" b="1" i="1" u="none" strike="noStrike" cap="none" baseline="0">
                <a:solidFill>
                  <a:srgbClr val="F3F3F3"/>
                </a:solidFill>
                <a:latin typeface="Calibri"/>
                <a:ea typeface="Calibri"/>
                <a:cs typeface="Calibri"/>
                <a:sym typeface="Calibri"/>
              </a:rPr>
              <a:t>(historical materialism).</a:t>
            </a:r>
            <a:r>
              <a:rPr lang="en-US" sz="2800" b="0" i="1" u="none" strike="noStrike" cap="none" baseline="0">
                <a:solidFill>
                  <a:srgbClr val="F3F3F3"/>
                </a:solidFill>
                <a:latin typeface="Calibri"/>
                <a:ea typeface="Calibri"/>
                <a:cs typeface="Calibri"/>
                <a:sym typeface="Calibri"/>
              </a:rPr>
              <a:t> </a:t>
            </a:r>
            <a:r>
              <a:rPr lang="en-US" sz="2800" b="0" i="0" u="none" strike="noStrike" cap="none" baseline="0">
                <a:solidFill>
                  <a:srgbClr val="F3F3F3"/>
                </a:solidFill>
                <a:latin typeface="Calibri"/>
                <a:ea typeface="Calibri"/>
                <a:cs typeface="Calibri"/>
                <a:sym typeface="Calibri"/>
              </a:rPr>
              <a:t> </a:t>
            </a:r>
          </a:p>
          <a:p>
            <a:pPr marL="0" marR="0" lvl="0" indent="0" algn="l" rtl="0">
              <a:spcBef>
                <a:spcPts val="0"/>
              </a:spcBef>
              <a:buClr>
                <a:srgbClr val="F3F3F3"/>
              </a:buClr>
              <a:buSzPct val="60714"/>
              <a:buFont typeface="Arial"/>
              <a:buChar char="●"/>
            </a:pPr>
            <a:r>
              <a:rPr lang="en-US" sz="2800" b="0" i="0" u="sng" strike="noStrike" cap="none" baseline="0">
                <a:solidFill>
                  <a:srgbClr val="F3F3F3"/>
                </a:solidFill>
                <a:latin typeface="Calibri"/>
                <a:ea typeface="Calibri"/>
                <a:cs typeface="Calibri"/>
                <a:sym typeface="Calibri"/>
              </a:rPr>
              <a:t>Democratic Centralism-</a:t>
            </a:r>
            <a:r>
              <a:rPr lang="en-US" sz="2800" b="0" i="1" u="none" strike="noStrike" cap="none" baseline="0">
                <a:solidFill>
                  <a:srgbClr val="F3F3F3"/>
                </a:solidFill>
                <a:latin typeface="Calibri"/>
                <a:ea typeface="Calibri"/>
                <a:cs typeface="Calibri"/>
                <a:sym typeface="Calibri"/>
              </a:rPr>
              <a:t> </a:t>
            </a:r>
          </a:p>
          <a:p>
            <a:pPr marL="0" marR="0" lvl="0" indent="0" algn="l" rtl="0">
              <a:spcBef>
                <a:spcPts val="0"/>
              </a:spcBef>
              <a:buClr>
                <a:schemeClr val="dk1"/>
              </a:buClr>
              <a:buSzPct val="25000"/>
              <a:buFont typeface="Calibri"/>
              <a:buNone/>
            </a:pPr>
            <a:r>
              <a:rPr lang="en-US" sz="2800" b="0" i="1" u="none" strike="noStrike" cap="none" baseline="0">
                <a:solidFill>
                  <a:srgbClr val="F3F3F3"/>
                </a:solidFill>
                <a:latin typeface="Calibri"/>
                <a:ea typeface="Calibri"/>
                <a:cs typeface="Calibri"/>
                <a:sym typeface="Calibri"/>
              </a:rPr>
              <a:t>Governing principle of communist systems of government. Literally means “democracy at the center” allowing debate among party elites. After policy decisions are made, no dissent is tolerated. </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109423"/>
            <a:ext cx="8229600" cy="7296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chemeClr val="dk1"/>
              </a:buClr>
              <a:buSzPct val="25000"/>
              <a:buFont typeface="Calibri"/>
              <a:buNone/>
            </a:pPr>
            <a:r>
              <a:rPr lang="en-US" sz="4400" b="0" i="0" u="none" strike="noStrike" cap="none" baseline="0">
                <a:solidFill>
                  <a:schemeClr val="dk1"/>
                </a:solidFill>
                <a:latin typeface="Calibri"/>
                <a:ea typeface="Calibri"/>
                <a:cs typeface="Calibri"/>
                <a:sym typeface="Calibri"/>
              </a:rPr>
              <a:t>Economic System - Comparison</a:t>
            </a:r>
          </a:p>
        </p:txBody>
      </p:sp>
      <p:sp>
        <p:nvSpPr>
          <p:cNvPr id="79" name="Shape 79"/>
          <p:cNvSpPr txBox="1">
            <a:spLocks noGrp="1"/>
          </p:cNvSpPr>
          <p:nvPr>
            <p:ph type="body" idx="1"/>
          </p:nvPr>
        </p:nvSpPr>
        <p:spPr>
          <a:xfrm>
            <a:off x="457200" y="839025"/>
            <a:ext cx="8381999" cy="6018899"/>
          </a:xfrm>
          <a:prstGeom prst="rect">
            <a:avLst/>
          </a:prstGeom>
          <a:solidFill>
            <a:srgbClr val="FF0000"/>
          </a:solidFill>
          <a:ln>
            <a:noFill/>
          </a:ln>
        </p:spPr>
        <p:txBody>
          <a:bodyPr lIns="91425" tIns="45700" rIns="91425" bIns="45700" anchor="t" anchorCtr="0">
            <a:noAutofit/>
          </a:bodyPr>
          <a:lstStyle/>
          <a:p>
            <a:pPr marL="0" marR="0" lvl="0" indent="0" algn="l" rtl="0">
              <a:lnSpc>
                <a:spcPct val="80000"/>
              </a:lnSpc>
              <a:spcBef>
                <a:spcPts val="0"/>
              </a:spcBef>
              <a:buClr>
                <a:srgbClr val="F3F3F3"/>
              </a:buClr>
              <a:buSzPct val="60000"/>
              <a:buFont typeface="Arial"/>
              <a:buChar char="●"/>
            </a:pPr>
            <a:r>
              <a:rPr lang="en-US" sz="3000" b="0" i="0" u="sng" strike="noStrike" cap="none" baseline="0">
                <a:solidFill>
                  <a:srgbClr val="F3F3F3"/>
                </a:solidFill>
                <a:latin typeface="Calibri"/>
                <a:ea typeface="Calibri"/>
                <a:cs typeface="Calibri"/>
                <a:sym typeface="Calibri"/>
              </a:rPr>
              <a:t>Command economy</a:t>
            </a:r>
            <a:r>
              <a:rPr lang="en-US" sz="3000" b="0" i="0" u="none" strike="noStrike" cap="none" baseline="0">
                <a:solidFill>
                  <a:srgbClr val="F3F3F3"/>
                </a:solidFill>
                <a:latin typeface="Calibri"/>
                <a:ea typeface="Calibri"/>
                <a:cs typeface="Calibri"/>
                <a:sym typeface="Calibri"/>
              </a:rPr>
              <a:t> – </a:t>
            </a:r>
          </a:p>
          <a:p>
            <a:pPr marL="0" marR="0" lvl="0" indent="0" algn="l" rtl="0">
              <a:lnSpc>
                <a:spcPct val="80000"/>
              </a:lnSpc>
              <a:spcBef>
                <a:spcPts val="0"/>
              </a:spcBef>
              <a:buClr>
                <a:srgbClr val="F3F3F3"/>
              </a:buClr>
              <a:buSzPct val="60000"/>
              <a:buFont typeface="Arial"/>
              <a:buChar char="●"/>
            </a:pPr>
            <a:r>
              <a:rPr lang="en-US" sz="3000" b="0" i="1" u="none" strike="noStrike" cap="none" baseline="0">
                <a:solidFill>
                  <a:srgbClr val="F3F3F3"/>
                </a:solidFill>
                <a:latin typeface="Calibri"/>
                <a:ea typeface="Calibri"/>
                <a:cs typeface="Calibri"/>
                <a:sym typeface="Calibri"/>
              </a:rPr>
              <a:t>an economic system in which the central government plans the amount of goods to be produced (usually in a five year plan) and sets wages for workers and prices for goods. The state employs workers and controls all means of producing goods (private entrepreneurs are not allowed).</a:t>
            </a:r>
          </a:p>
          <a:p>
            <a:pPr marL="0" marR="0" lvl="0" indent="0" algn="l" rtl="0">
              <a:lnSpc>
                <a:spcPct val="80000"/>
              </a:lnSpc>
              <a:spcBef>
                <a:spcPts val="0"/>
              </a:spcBef>
              <a:buClr>
                <a:srgbClr val="F3F3F3"/>
              </a:buClr>
              <a:buSzPct val="60000"/>
              <a:buFont typeface="Arial"/>
              <a:buChar char="●"/>
            </a:pPr>
            <a:r>
              <a:rPr lang="en-US" sz="3000" b="0" i="0" u="sng" strike="noStrike" cap="none" baseline="0">
                <a:solidFill>
                  <a:srgbClr val="F3F3F3"/>
                </a:solidFill>
                <a:latin typeface="Calibri"/>
                <a:ea typeface="Calibri"/>
                <a:cs typeface="Calibri"/>
                <a:sym typeface="Calibri"/>
              </a:rPr>
              <a:t>Market economy –</a:t>
            </a:r>
            <a:r>
              <a:rPr lang="en-US" sz="3000" b="0" i="0" u="none" strike="noStrike" cap="none" baseline="0">
                <a:solidFill>
                  <a:srgbClr val="F3F3F3"/>
                </a:solidFill>
                <a:latin typeface="Calibri"/>
                <a:ea typeface="Calibri"/>
                <a:cs typeface="Calibri"/>
                <a:sym typeface="Calibri"/>
              </a:rPr>
              <a:t> </a:t>
            </a:r>
          </a:p>
          <a:p>
            <a:pPr marL="0" marR="0" lvl="0" indent="0" algn="l" rtl="0">
              <a:lnSpc>
                <a:spcPct val="80000"/>
              </a:lnSpc>
              <a:spcBef>
                <a:spcPts val="0"/>
              </a:spcBef>
              <a:buClr>
                <a:srgbClr val="F3F3F3"/>
              </a:buClr>
              <a:buSzPct val="60000"/>
              <a:buFont typeface="Arial"/>
              <a:buChar char="●"/>
            </a:pPr>
            <a:r>
              <a:rPr lang="en-US" sz="3000" b="0" i="1" u="none" strike="noStrike" cap="none" baseline="0">
                <a:solidFill>
                  <a:srgbClr val="F3F3F3"/>
                </a:solidFill>
                <a:latin typeface="Calibri"/>
                <a:ea typeface="Calibri"/>
                <a:cs typeface="Calibri"/>
                <a:sym typeface="Calibri"/>
              </a:rPr>
              <a:t>an economic system in which prices of goods and means a production are decided by the principles of supply and demand. Businesses are motivated by profit incentives and businesses are free to compete within a market. </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chemeClr val="dk1"/>
              </a:buClr>
              <a:buSzPct val="25000"/>
              <a:buFont typeface="Calibri"/>
              <a:buNone/>
            </a:pPr>
            <a:r>
              <a:rPr lang="en-US" sz="4000" b="0" i="0" u="none" strike="noStrike" cap="none" baseline="0">
                <a:solidFill>
                  <a:schemeClr val="dk1"/>
                </a:solidFill>
                <a:latin typeface="Calibri"/>
                <a:ea typeface="Calibri"/>
                <a:cs typeface="Calibri"/>
                <a:sym typeface="Calibri"/>
              </a:rPr>
              <a:t>COMMUNIST SYSTEMS OF GOVERNMENT</a:t>
            </a:r>
          </a:p>
        </p:txBody>
      </p:sp>
      <p:sp>
        <p:nvSpPr>
          <p:cNvPr id="85" name="Shape 85"/>
          <p:cNvSpPr txBox="1">
            <a:spLocks noGrp="1"/>
          </p:cNvSpPr>
          <p:nvPr>
            <p:ph type="body" idx="1"/>
          </p:nvPr>
        </p:nvSpPr>
        <p:spPr>
          <a:xfrm>
            <a:off x="457200" y="1417625"/>
            <a:ext cx="8381999" cy="5486399"/>
          </a:xfrm>
          <a:prstGeom prst="rect">
            <a:avLst/>
          </a:prstGeom>
          <a:solidFill>
            <a:srgbClr val="FF0000"/>
          </a:solidFill>
          <a:ln>
            <a:noFill/>
          </a:ln>
        </p:spPr>
        <p:txBody>
          <a:bodyPr lIns="91425" tIns="45700" rIns="91425" bIns="45700" anchor="t" anchorCtr="0">
            <a:noAutofit/>
          </a:bodyPr>
          <a:lstStyle/>
          <a:p>
            <a:pPr marL="0" marR="0" lvl="0" indent="0" algn="l" rtl="0">
              <a:lnSpc>
                <a:spcPct val="80000"/>
              </a:lnSpc>
              <a:spcBef>
                <a:spcPts val="0"/>
              </a:spcBef>
              <a:buClr>
                <a:schemeClr val="dk1"/>
              </a:buClr>
              <a:buSzPct val="25000"/>
              <a:buFont typeface="Calibri"/>
              <a:buNone/>
            </a:pPr>
            <a:r>
              <a:rPr lang="en-US" sz="2200" b="1" i="0" u="sng" strike="noStrike" cap="none" baseline="0">
                <a:solidFill>
                  <a:srgbClr val="FFFFFF"/>
                </a:solidFill>
                <a:latin typeface="Calibri"/>
                <a:ea typeface="Calibri"/>
                <a:cs typeface="Calibri"/>
                <a:sym typeface="Calibri"/>
              </a:rPr>
              <a:t>Party Control –</a:t>
            </a:r>
          </a:p>
          <a:p>
            <a:pPr marL="0" marR="0" lvl="0" indent="0" algn="l" rtl="0">
              <a:lnSpc>
                <a:spcPct val="80000"/>
              </a:lnSpc>
              <a:spcBef>
                <a:spcPts val="0"/>
              </a:spcBef>
              <a:buClr>
                <a:schemeClr val="dk1"/>
              </a:buClr>
              <a:buSzPct val="25000"/>
              <a:buFont typeface="Calibri"/>
              <a:buNone/>
            </a:pPr>
            <a:r>
              <a:rPr lang="en-US" sz="2200" b="1" i="0" u="none" strike="noStrike" cap="none" baseline="0">
                <a:solidFill>
                  <a:srgbClr val="FFFFFF"/>
                </a:solidFill>
                <a:latin typeface="Calibri"/>
                <a:ea typeface="Calibri"/>
                <a:cs typeface="Calibri"/>
                <a:sym typeface="Calibri"/>
              </a:rPr>
              <a:t>	</a:t>
            </a:r>
            <a:r>
              <a:rPr lang="en-US" sz="2200" b="0" i="1" u="none" strike="noStrike" cap="none" baseline="0">
                <a:solidFill>
                  <a:srgbClr val="FFFFFF"/>
                </a:solidFill>
                <a:latin typeface="Calibri"/>
                <a:ea typeface="Calibri"/>
                <a:cs typeface="Calibri"/>
                <a:sym typeface="Calibri"/>
              </a:rPr>
              <a:t>Political party controls all aspects of political, economic and social life. This includes all leadership positions, school curriculum, all retail sales, books, press, movement, professions, child rearing and all goods are communal. The communist party provides an “</a:t>
            </a:r>
            <a:r>
              <a:rPr lang="en-US" sz="2200" b="1" i="1" u="none" strike="noStrike" cap="none" baseline="0">
                <a:solidFill>
                  <a:srgbClr val="FFFFFF"/>
                </a:solidFill>
                <a:latin typeface="Calibri"/>
                <a:ea typeface="Calibri"/>
                <a:cs typeface="Calibri"/>
                <a:sym typeface="Calibri"/>
              </a:rPr>
              <a:t>iron rice bow”</a:t>
            </a:r>
            <a:r>
              <a:rPr lang="en-US" sz="2200" b="0" i="1" u="none" strike="noStrike" cap="none" baseline="0">
                <a:solidFill>
                  <a:srgbClr val="FFFFFF"/>
                </a:solidFill>
                <a:latin typeface="Calibri"/>
                <a:ea typeface="Calibri"/>
                <a:cs typeface="Calibri"/>
                <a:sym typeface="Calibri"/>
              </a:rPr>
              <a:t> (meaning government benefits) and a sense of stability.</a:t>
            </a:r>
          </a:p>
          <a:p>
            <a:pPr marL="0" marR="0" lvl="0" indent="0" algn="l" rtl="0">
              <a:lnSpc>
                <a:spcPct val="80000"/>
              </a:lnSpc>
              <a:spcBef>
                <a:spcPts val="0"/>
              </a:spcBef>
              <a:buClr>
                <a:schemeClr val="dk1"/>
              </a:buClr>
              <a:buSzPct val="25000"/>
              <a:buFont typeface="Calibri"/>
              <a:buNone/>
            </a:pPr>
            <a:r>
              <a:rPr lang="en-US" sz="2200" b="1" i="0" u="sng" strike="noStrike" cap="none" baseline="0">
                <a:solidFill>
                  <a:srgbClr val="FFFFFF"/>
                </a:solidFill>
                <a:latin typeface="Calibri"/>
                <a:ea typeface="Calibri"/>
                <a:cs typeface="Calibri"/>
                <a:sym typeface="Calibri"/>
              </a:rPr>
              <a:t>Cult of Personality –</a:t>
            </a:r>
          </a:p>
          <a:p>
            <a:pPr marL="0" marR="0" lvl="0" indent="0" algn="l" rtl="0">
              <a:lnSpc>
                <a:spcPct val="80000"/>
              </a:lnSpc>
              <a:spcBef>
                <a:spcPts val="0"/>
              </a:spcBef>
              <a:buClr>
                <a:schemeClr val="dk1"/>
              </a:buClr>
              <a:buSzPct val="25000"/>
              <a:buFont typeface="Calibri"/>
              <a:buNone/>
            </a:pPr>
            <a:r>
              <a:rPr lang="en-US" sz="2200" b="1" i="0" u="none" strike="noStrike" cap="none" baseline="0">
                <a:solidFill>
                  <a:srgbClr val="FFFFFF"/>
                </a:solidFill>
                <a:latin typeface="Calibri"/>
                <a:ea typeface="Calibri"/>
                <a:cs typeface="Calibri"/>
                <a:sym typeface="Calibri"/>
              </a:rPr>
              <a:t>	</a:t>
            </a:r>
            <a:r>
              <a:rPr lang="en-US" sz="2200" b="0" i="1" u="none" strike="noStrike" cap="none" baseline="0">
                <a:solidFill>
                  <a:srgbClr val="FFFFFF"/>
                </a:solidFill>
                <a:latin typeface="Calibri"/>
                <a:ea typeface="Calibri"/>
                <a:cs typeface="Calibri"/>
                <a:sym typeface="Calibri"/>
              </a:rPr>
              <a:t>In most communist systems , citizens develop an extraordinary idolization of their leader which is exhibited through large statues/monuments/photos of the leader.</a:t>
            </a:r>
          </a:p>
          <a:p>
            <a:pPr marL="0" marR="0" lvl="0" indent="0" algn="l" rtl="0">
              <a:lnSpc>
                <a:spcPct val="80000"/>
              </a:lnSpc>
              <a:spcBef>
                <a:spcPts val="0"/>
              </a:spcBef>
              <a:buClr>
                <a:schemeClr val="dk1"/>
              </a:buClr>
              <a:buSzPct val="25000"/>
              <a:buFont typeface="Calibri"/>
              <a:buNone/>
            </a:pPr>
            <a:r>
              <a:rPr lang="en-US" sz="2200" b="1" i="0" u="sng" strike="noStrike" cap="none" baseline="0">
                <a:solidFill>
                  <a:srgbClr val="FFFFFF"/>
                </a:solidFill>
                <a:latin typeface="Calibri"/>
                <a:ea typeface="Calibri"/>
                <a:cs typeface="Calibri"/>
                <a:sym typeface="Calibri"/>
              </a:rPr>
              <a:t>Top down political participation –</a:t>
            </a:r>
          </a:p>
          <a:p>
            <a:pPr marL="0" marR="0" lvl="0" indent="0" algn="l" rtl="0">
              <a:lnSpc>
                <a:spcPct val="80000"/>
              </a:lnSpc>
              <a:spcBef>
                <a:spcPts val="0"/>
              </a:spcBef>
              <a:buClr>
                <a:schemeClr val="dk1"/>
              </a:buClr>
              <a:buSzPct val="25000"/>
              <a:buFont typeface="Calibri"/>
              <a:buNone/>
            </a:pPr>
            <a:r>
              <a:rPr lang="en-US" sz="2200" b="1" i="0" u="none" strike="noStrike" cap="none" baseline="0">
                <a:solidFill>
                  <a:srgbClr val="FFFFFF"/>
                </a:solidFill>
                <a:latin typeface="Calibri"/>
                <a:ea typeface="Calibri"/>
                <a:cs typeface="Calibri"/>
                <a:sym typeface="Calibri"/>
              </a:rPr>
              <a:t>	</a:t>
            </a:r>
            <a:r>
              <a:rPr lang="en-US" sz="2200" b="0" i="1" u="none" strike="noStrike" cap="none" baseline="0">
                <a:solidFill>
                  <a:srgbClr val="FFFFFF"/>
                </a:solidFill>
                <a:latin typeface="Calibri"/>
                <a:ea typeface="Calibri"/>
                <a:cs typeface="Calibri"/>
                <a:sym typeface="Calibri"/>
              </a:rPr>
              <a:t>Top down political participation is defined as participation which is orchestrated from the top. Political leaders require citizens to demonstrate in favor of leadership or may require citizens to vote.</a:t>
            </a:r>
          </a:p>
          <a:p>
            <a:pPr marL="0" marR="0" lvl="0" indent="0" algn="l" rtl="0">
              <a:lnSpc>
                <a:spcPct val="80000"/>
              </a:lnSpc>
              <a:spcBef>
                <a:spcPts val="0"/>
              </a:spcBef>
              <a:buClr>
                <a:schemeClr val="dk1"/>
              </a:buClr>
              <a:buFont typeface="Calibri"/>
              <a:buNone/>
            </a:pPr>
            <a:endParaRPr sz="18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57200" y="304800"/>
            <a:ext cx="8077199" cy="1600199"/>
          </a:xfrm>
          <a:prstGeom prst="rect">
            <a:avLst/>
          </a:prstGeom>
          <a:solidFill>
            <a:srgbClr val="FF0000"/>
          </a:solidFill>
          <a:ln>
            <a:noFill/>
          </a:ln>
        </p:spPr>
        <p:txBody>
          <a:bodyPr lIns="91425" tIns="45700" rIns="91425" bIns="45700" anchor="ctr" anchorCtr="0">
            <a:noAutofit/>
          </a:bodyPr>
          <a:lstStyle/>
          <a:p>
            <a:pPr marL="0" marR="0" lvl="0" indent="0" algn="ctr" rtl="0">
              <a:spcBef>
                <a:spcPts val="0"/>
              </a:spcBef>
              <a:spcAft>
                <a:spcPts val="0"/>
              </a:spcAft>
              <a:buClr>
                <a:schemeClr val="dk1"/>
              </a:buClr>
              <a:buSzPct val="25000"/>
              <a:buFont typeface="Calibri"/>
              <a:buNone/>
            </a:pPr>
            <a:r>
              <a:rPr lang="en-US"/>
              <a:t/>
            </a:r>
            <a:br>
              <a:rPr lang="en-US"/>
            </a:br>
            <a:r>
              <a:rPr lang="en-US" sz="4000" b="0" i="0" u="none" strike="noStrike" cap="none" baseline="0">
                <a:solidFill>
                  <a:schemeClr val="accent1"/>
                </a:solidFill>
                <a:latin typeface="Calibri"/>
                <a:ea typeface="Calibri"/>
                <a:cs typeface="Calibri"/>
                <a:sym typeface="Calibri"/>
              </a:rPr>
              <a:t>INSTITUTIONS OF GOVERNMENT IN COMMUNIST STATES</a:t>
            </a:r>
            <a:br>
              <a:rPr lang="en-US" sz="4000" b="0" i="0" u="none" strike="noStrike" cap="none" baseline="0">
                <a:solidFill>
                  <a:schemeClr val="accent1"/>
                </a:solidFill>
                <a:latin typeface="Calibri"/>
                <a:ea typeface="Calibri"/>
                <a:cs typeface="Calibri"/>
                <a:sym typeface="Calibri"/>
              </a:rPr>
            </a:br>
            <a:r>
              <a:rPr lang="en-US" sz="4000" b="0" i="0" u="none" strike="noStrike" cap="none" baseline="0">
                <a:solidFill>
                  <a:schemeClr val="accent1"/>
                </a:solidFill>
                <a:latin typeface="Calibri"/>
                <a:ea typeface="Calibri"/>
                <a:cs typeface="Calibri"/>
                <a:sym typeface="Calibri"/>
              </a:rPr>
              <a:t> </a:t>
            </a:r>
            <a:br>
              <a:rPr lang="en-US" sz="4000" b="0" i="0" u="none" strike="noStrike" cap="none" baseline="0">
                <a:solidFill>
                  <a:schemeClr val="accent1"/>
                </a:solidFill>
                <a:latin typeface="Calibri"/>
                <a:ea typeface="Calibri"/>
                <a:cs typeface="Calibri"/>
                <a:sym typeface="Calibri"/>
              </a:rPr>
            </a:br>
            <a:r>
              <a:rPr lang="en-US" sz="3600" b="0" i="0" u="none" strike="noStrike" cap="none" baseline="0">
                <a:solidFill>
                  <a:schemeClr val="accent2"/>
                </a:solidFill>
                <a:latin typeface="Calibri"/>
                <a:ea typeface="Calibri"/>
                <a:cs typeface="Calibri"/>
                <a:sym typeface="Calibri"/>
              </a:rPr>
              <a:t>Nomenklatura</a:t>
            </a:r>
          </a:p>
        </p:txBody>
      </p:sp>
      <p:grpSp>
        <p:nvGrpSpPr>
          <p:cNvPr id="91" name="Shape 91"/>
          <p:cNvGrpSpPr/>
          <p:nvPr/>
        </p:nvGrpSpPr>
        <p:grpSpPr>
          <a:xfrm>
            <a:off x="870196" y="2950573"/>
            <a:ext cx="7708407" cy="3395253"/>
            <a:chOff x="12350" y="47050"/>
            <a:chExt cx="2975300" cy="2905900"/>
          </a:xfrm>
        </p:grpSpPr>
        <p:sp>
          <p:nvSpPr>
            <p:cNvPr id="92" name="Shape 92"/>
            <p:cNvSpPr/>
            <p:nvPr/>
          </p:nvSpPr>
          <p:spPr>
            <a:xfrm>
              <a:off x="1500000" y="1035275"/>
              <a:ext cx="0" cy="270625"/>
            </a:xfrm>
            <a:custGeom>
              <a:avLst/>
              <a:gdLst/>
              <a:ahLst/>
              <a:cxnLst/>
              <a:rect l="0" t="0" r="0" b="0"/>
              <a:pathLst>
                <a:path h="10825" fill="none" extrusionOk="0">
                  <a:moveTo>
                    <a:pt x="0" y="1"/>
                  </a:moveTo>
                  <a:lnTo>
                    <a:pt x="0" y="10824"/>
                  </a:lnTo>
                </a:path>
              </a:pathLst>
            </a:custGeom>
            <a:noFill/>
            <a:ln w="6175" cap="rnd" cmpd="sng">
              <a:solidFill>
                <a:srgbClr val="00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3" name="Shape 93"/>
            <p:cNvSpPr/>
            <p:nvPr/>
          </p:nvSpPr>
          <p:spPr>
            <a:xfrm>
              <a:off x="736075" y="1305875"/>
              <a:ext cx="25" cy="270600"/>
            </a:xfrm>
            <a:custGeom>
              <a:avLst/>
              <a:gdLst/>
              <a:ahLst/>
              <a:cxnLst/>
              <a:rect l="0" t="0" r="0" b="0"/>
              <a:pathLst>
                <a:path w="1" h="10824" fill="none" extrusionOk="0">
                  <a:moveTo>
                    <a:pt x="0" y="0"/>
                  </a:moveTo>
                  <a:lnTo>
                    <a:pt x="0" y="10824"/>
                  </a:lnTo>
                </a:path>
              </a:pathLst>
            </a:custGeom>
            <a:noFill/>
            <a:ln w="6175" cap="rnd" cmpd="sng">
              <a:solidFill>
                <a:srgbClr val="00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4" name="Shape 94"/>
            <p:cNvSpPr/>
            <p:nvPr/>
          </p:nvSpPr>
          <p:spPr>
            <a:xfrm>
              <a:off x="2260800" y="1305875"/>
              <a:ext cx="25" cy="270600"/>
            </a:xfrm>
            <a:custGeom>
              <a:avLst/>
              <a:gdLst/>
              <a:ahLst/>
              <a:cxnLst/>
              <a:rect l="0" t="0" r="0" b="0"/>
              <a:pathLst>
                <a:path w="1" h="10824" fill="none" extrusionOk="0">
                  <a:moveTo>
                    <a:pt x="1" y="0"/>
                  </a:moveTo>
                  <a:lnTo>
                    <a:pt x="1" y="10824"/>
                  </a:lnTo>
                </a:path>
              </a:pathLst>
            </a:custGeom>
            <a:noFill/>
            <a:ln w="6175" cap="rnd" cmpd="sng">
              <a:solidFill>
                <a:srgbClr val="00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5" name="Shape 95"/>
            <p:cNvSpPr/>
            <p:nvPr/>
          </p:nvSpPr>
          <p:spPr>
            <a:xfrm>
              <a:off x="736075" y="1305875"/>
              <a:ext cx="763925" cy="25"/>
            </a:xfrm>
            <a:custGeom>
              <a:avLst/>
              <a:gdLst/>
              <a:ahLst/>
              <a:cxnLst/>
              <a:rect l="0" t="0" r="0" b="0"/>
              <a:pathLst>
                <a:path w="30557" h="1" fill="none" extrusionOk="0">
                  <a:moveTo>
                    <a:pt x="0" y="0"/>
                  </a:moveTo>
                  <a:lnTo>
                    <a:pt x="30557" y="0"/>
                  </a:lnTo>
                </a:path>
              </a:pathLst>
            </a:custGeom>
            <a:noFill/>
            <a:ln w="6175" cap="rnd" cmpd="sng">
              <a:solidFill>
                <a:srgbClr val="00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6" name="Shape 96"/>
            <p:cNvSpPr/>
            <p:nvPr/>
          </p:nvSpPr>
          <p:spPr>
            <a:xfrm>
              <a:off x="1500000" y="1305875"/>
              <a:ext cx="760825" cy="25"/>
            </a:xfrm>
            <a:custGeom>
              <a:avLst/>
              <a:gdLst/>
              <a:ahLst/>
              <a:cxnLst/>
              <a:rect l="0" t="0" r="0" b="0"/>
              <a:pathLst>
                <a:path w="30433" h="1" fill="none" extrusionOk="0">
                  <a:moveTo>
                    <a:pt x="0" y="0"/>
                  </a:moveTo>
                  <a:lnTo>
                    <a:pt x="30433" y="0"/>
                  </a:lnTo>
                </a:path>
              </a:pathLst>
            </a:custGeom>
            <a:noFill/>
            <a:ln w="6175" cap="rnd" cmpd="sng">
              <a:solidFill>
                <a:srgbClr val="00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97" name="Shape 97"/>
            <p:cNvSpPr/>
            <p:nvPr/>
          </p:nvSpPr>
          <p:spPr>
            <a:xfrm>
              <a:off x="12350" y="1576450"/>
              <a:ext cx="1450550" cy="1376500"/>
            </a:xfrm>
            <a:custGeom>
              <a:avLst/>
              <a:gdLst/>
              <a:ahLst/>
              <a:cxnLst/>
              <a:rect l="0" t="0" r="0" b="0"/>
              <a:pathLst>
                <a:path w="58022" h="55060" extrusionOk="0">
                  <a:moveTo>
                    <a:pt x="1" y="1"/>
                  </a:moveTo>
                  <a:lnTo>
                    <a:pt x="58021" y="1"/>
                  </a:lnTo>
                  <a:lnTo>
                    <a:pt x="58021" y="55060"/>
                  </a:lnTo>
                  <a:lnTo>
                    <a:pt x="1" y="55060"/>
                  </a:lnTo>
                  <a:lnTo>
                    <a:pt x="1" y="1"/>
                  </a:lnTo>
                  <a:close/>
                </a:path>
              </a:pathLst>
            </a:custGeom>
            <a:solidFill>
              <a:srgbClr val="4F81BD"/>
            </a:solidFill>
            <a:ln>
              <a:noFill/>
            </a:ln>
          </p:spPr>
          <p:txBody>
            <a:bodyPr lIns="91425" tIns="91425" rIns="91425" bIns="91425" anchor="ctr" anchorCtr="0">
              <a:noAutofit/>
            </a:bodyPr>
            <a:lstStyle/>
            <a:p>
              <a:pPr>
                <a:spcBef>
                  <a:spcPts val="0"/>
                </a:spcBef>
                <a:buNone/>
              </a:pPr>
              <a:endParaRPr/>
            </a:p>
          </p:txBody>
        </p:sp>
        <p:sp>
          <p:nvSpPr>
            <p:cNvPr id="98" name="Shape 98"/>
            <p:cNvSpPr/>
            <p:nvPr/>
          </p:nvSpPr>
          <p:spPr>
            <a:xfrm>
              <a:off x="561000" y="1726200"/>
              <a:ext cx="283225" cy="254950"/>
            </a:xfrm>
            <a:custGeom>
              <a:avLst/>
              <a:gdLst/>
              <a:ahLst/>
              <a:cxnLst/>
              <a:rect l="0" t="0" r="0" b="0"/>
              <a:pathLst>
                <a:path w="11329" h="10198" extrusionOk="0">
                  <a:moveTo>
                    <a:pt x="3684" y="0"/>
                  </a:moveTo>
                  <a:lnTo>
                    <a:pt x="3684" y="1499"/>
                  </a:lnTo>
                  <a:lnTo>
                    <a:pt x="3906" y="1499"/>
                  </a:lnTo>
                  <a:lnTo>
                    <a:pt x="3906" y="0"/>
                  </a:lnTo>
                  <a:close/>
                  <a:moveTo>
                    <a:pt x="5341" y="0"/>
                  </a:moveTo>
                  <a:lnTo>
                    <a:pt x="5341" y="1499"/>
                  </a:lnTo>
                  <a:lnTo>
                    <a:pt x="5563" y="1499"/>
                  </a:lnTo>
                  <a:lnTo>
                    <a:pt x="5563" y="0"/>
                  </a:lnTo>
                  <a:close/>
                  <a:moveTo>
                    <a:pt x="551" y="1473"/>
                  </a:moveTo>
                  <a:cubicBezTo>
                    <a:pt x="665" y="1473"/>
                    <a:pt x="752" y="1630"/>
                    <a:pt x="814" y="1943"/>
                  </a:cubicBezTo>
                  <a:cubicBezTo>
                    <a:pt x="876" y="2256"/>
                    <a:pt x="907" y="2700"/>
                    <a:pt x="907" y="3275"/>
                  </a:cubicBezTo>
                  <a:cubicBezTo>
                    <a:pt x="907" y="3854"/>
                    <a:pt x="876" y="4300"/>
                    <a:pt x="814" y="4613"/>
                  </a:cubicBezTo>
                  <a:cubicBezTo>
                    <a:pt x="752" y="4926"/>
                    <a:pt x="665" y="5083"/>
                    <a:pt x="551" y="5083"/>
                  </a:cubicBezTo>
                  <a:lnTo>
                    <a:pt x="244" y="5083"/>
                  </a:lnTo>
                  <a:lnTo>
                    <a:pt x="244" y="1473"/>
                  </a:lnTo>
                  <a:close/>
                  <a:moveTo>
                    <a:pt x="2007" y="3635"/>
                  </a:moveTo>
                  <a:cubicBezTo>
                    <a:pt x="2125" y="3635"/>
                    <a:pt x="2219" y="3885"/>
                    <a:pt x="2288" y="4385"/>
                  </a:cubicBezTo>
                  <a:cubicBezTo>
                    <a:pt x="2358" y="4884"/>
                    <a:pt x="2392" y="5561"/>
                    <a:pt x="2392" y="6414"/>
                  </a:cubicBezTo>
                  <a:cubicBezTo>
                    <a:pt x="2392" y="7272"/>
                    <a:pt x="2358" y="7950"/>
                    <a:pt x="2288" y="8447"/>
                  </a:cubicBezTo>
                  <a:cubicBezTo>
                    <a:pt x="2219" y="8945"/>
                    <a:pt x="2125" y="9194"/>
                    <a:pt x="2007" y="9194"/>
                  </a:cubicBezTo>
                  <a:cubicBezTo>
                    <a:pt x="1887" y="9194"/>
                    <a:pt x="1792" y="8946"/>
                    <a:pt x="1724" y="8451"/>
                  </a:cubicBezTo>
                  <a:cubicBezTo>
                    <a:pt x="1655" y="7955"/>
                    <a:pt x="1620" y="7277"/>
                    <a:pt x="1620" y="6414"/>
                  </a:cubicBezTo>
                  <a:cubicBezTo>
                    <a:pt x="1620" y="5552"/>
                    <a:pt x="1655" y="4874"/>
                    <a:pt x="1724" y="4378"/>
                  </a:cubicBezTo>
                  <a:cubicBezTo>
                    <a:pt x="1793" y="3883"/>
                    <a:pt x="1888" y="3635"/>
                    <a:pt x="2007" y="3635"/>
                  </a:cubicBezTo>
                  <a:close/>
                  <a:moveTo>
                    <a:pt x="10708" y="3635"/>
                  </a:moveTo>
                  <a:cubicBezTo>
                    <a:pt x="10826" y="3635"/>
                    <a:pt x="10920" y="3885"/>
                    <a:pt x="10989" y="4385"/>
                  </a:cubicBezTo>
                  <a:cubicBezTo>
                    <a:pt x="11059" y="4884"/>
                    <a:pt x="11093" y="5561"/>
                    <a:pt x="11093" y="6414"/>
                  </a:cubicBezTo>
                  <a:cubicBezTo>
                    <a:pt x="11093" y="7272"/>
                    <a:pt x="11059" y="7950"/>
                    <a:pt x="10989" y="8447"/>
                  </a:cubicBezTo>
                  <a:cubicBezTo>
                    <a:pt x="10920" y="8945"/>
                    <a:pt x="10826" y="9194"/>
                    <a:pt x="10708" y="9194"/>
                  </a:cubicBezTo>
                  <a:cubicBezTo>
                    <a:pt x="10588" y="9194"/>
                    <a:pt x="10493" y="8946"/>
                    <a:pt x="10425" y="8451"/>
                  </a:cubicBezTo>
                  <a:cubicBezTo>
                    <a:pt x="10356" y="7955"/>
                    <a:pt x="10321" y="7277"/>
                    <a:pt x="10321" y="6414"/>
                  </a:cubicBezTo>
                  <a:cubicBezTo>
                    <a:pt x="10321" y="5552"/>
                    <a:pt x="10356" y="4874"/>
                    <a:pt x="10425" y="4378"/>
                  </a:cubicBezTo>
                  <a:cubicBezTo>
                    <a:pt x="10494" y="3883"/>
                    <a:pt x="10589" y="3635"/>
                    <a:pt x="10708" y="3635"/>
                  </a:cubicBezTo>
                  <a:close/>
                  <a:moveTo>
                    <a:pt x="6621" y="3622"/>
                  </a:moveTo>
                  <a:cubicBezTo>
                    <a:pt x="6738" y="3622"/>
                    <a:pt x="6831" y="3870"/>
                    <a:pt x="6898" y="4365"/>
                  </a:cubicBezTo>
                  <a:cubicBezTo>
                    <a:pt x="6965" y="4861"/>
                    <a:pt x="6999" y="5544"/>
                    <a:pt x="6999" y="6414"/>
                  </a:cubicBezTo>
                  <a:cubicBezTo>
                    <a:pt x="6999" y="7285"/>
                    <a:pt x="6965" y="7968"/>
                    <a:pt x="6898" y="8464"/>
                  </a:cubicBezTo>
                  <a:cubicBezTo>
                    <a:pt x="6831" y="8959"/>
                    <a:pt x="6738" y="9207"/>
                    <a:pt x="6621" y="9207"/>
                  </a:cubicBezTo>
                  <a:cubicBezTo>
                    <a:pt x="6503" y="9207"/>
                    <a:pt x="6411" y="8959"/>
                    <a:pt x="6343" y="8464"/>
                  </a:cubicBezTo>
                  <a:cubicBezTo>
                    <a:pt x="6276" y="7968"/>
                    <a:pt x="6243" y="7285"/>
                    <a:pt x="6243" y="6414"/>
                  </a:cubicBezTo>
                  <a:cubicBezTo>
                    <a:pt x="6243" y="5544"/>
                    <a:pt x="6276" y="4861"/>
                    <a:pt x="6343" y="4365"/>
                  </a:cubicBezTo>
                  <a:cubicBezTo>
                    <a:pt x="6411" y="3870"/>
                    <a:pt x="6503" y="3622"/>
                    <a:pt x="6621" y="3622"/>
                  </a:cubicBezTo>
                  <a:close/>
                  <a:moveTo>
                    <a:pt x="0" y="405"/>
                  </a:moveTo>
                  <a:lnTo>
                    <a:pt x="0" y="10011"/>
                  </a:lnTo>
                  <a:lnTo>
                    <a:pt x="244" y="10011"/>
                  </a:lnTo>
                  <a:lnTo>
                    <a:pt x="244" y="6151"/>
                  </a:lnTo>
                  <a:lnTo>
                    <a:pt x="551" y="6151"/>
                  </a:lnTo>
                  <a:cubicBezTo>
                    <a:pt x="753" y="6151"/>
                    <a:pt x="906" y="5908"/>
                    <a:pt x="1010" y="5424"/>
                  </a:cubicBezTo>
                  <a:cubicBezTo>
                    <a:pt x="1113" y="4939"/>
                    <a:pt x="1165" y="4223"/>
                    <a:pt x="1165" y="3275"/>
                  </a:cubicBezTo>
                  <a:cubicBezTo>
                    <a:pt x="1165" y="2336"/>
                    <a:pt x="1113" y="1622"/>
                    <a:pt x="1010" y="1136"/>
                  </a:cubicBezTo>
                  <a:cubicBezTo>
                    <a:pt x="906" y="649"/>
                    <a:pt x="753" y="405"/>
                    <a:pt x="551" y="405"/>
                  </a:cubicBezTo>
                  <a:close/>
                  <a:moveTo>
                    <a:pt x="2997" y="0"/>
                  </a:moveTo>
                  <a:lnTo>
                    <a:pt x="2997" y="10011"/>
                  </a:lnTo>
                  <a:lnTo>
                    <a:pt x="3219" y="10011"/>
                  </a:lnTo>
                  <a:lnTo>
                    <a:pt x="3219" y="0"/>
                  </a:lnTo>
                  <a:close/>
                  <a:moveTo>
                    <a:pt x="3684" y="2805"/>
                  </a:moveTo>
                  <a:lnTo>
                    <a:pt x="3684" y="10011"/>
                  </a:lnTo>
                  <a:lnTo>
                    <a:pt x="3906" y="10011"/>
                  </a:lnTo>
                  <a:lnTo>
                    <a:pt x="3906" y="2805"/>
                  </a:lnTo>
                  <a:close/>
                  <a:moveTo>
                    <a:pt x="4367" y="759"/>
                  </a:moveTo>
                  <a:lnTo>
                    <a:pt x="4367" y="2805"/>
                  </a:lnTo>
                  <a:lnTo>
                    <a:pt x="4204" y="2805"/>
                  </a:lnTo>
                  <a:lnTo>
                    <a:pt x="4204" y="3725"/>
                  </a:lnTo>
                  <a:lnTo>
                    <a:pt x="4367" y="3725"/>
                  </a:lnTo>
                  <a:lnTo>
                    <a:pt x="4367" y="7637"/>
                  </a:lnTo>
                  <a:cubicBezTo>
                    <a:pt x="4367" y="8538"/>
                    <a:pt x="4399" y="9158"/>
                    <a:pt x="4465" y="9499"/>
                  </a:cubicBezTo>
                  <a:cubicBezTo>
                    <a:pt x="4530" y="9840"/>
                    <a:pt x="4648" y="10011"/>
                    <a:pt x="4820" y="10011"/>
                  </a:cubicBezTo>
                  <a:lnTo>
                    <a:pt x="5048" y="10011"/>
                  </a:lnTo>
                  <a:lnTo>
                    <a:pt x="5048" y="9020"/>
                  </a:lnTo>
                  <a:lnTo>
                    <a:pt x="4820" y="9020"/>
                  </a:lnTo>
                  <a:cubicBezTo>
                    <a:pt x="4727" y="9020"/>
                    <a:pt x="4666" y="8936"/>
                    <a:pt x="4636" y="8769"/>
                  </a:cubicBezTo>
                  <a:cubicBezTo>
                    <a:pt x="4605" y="8602"/>
                    <a:pt x="4590" y="8224"/>
                    <a:pt x="4590" y="7637"/>
                  </a:cubicBezTo>
                  <a:lnTo>
                    <a:pt x="4590" y="3725"/>
                  </a:lnTo>
                  <a:lnTo>
                    <a:pt x="5048" y="3725"/>
                  </a:lnTo>
                  <a:lnTo>
                    <a:pt x="5048" y="2805"/>
                  </a:lnTo>
                  <a:lnTo>
                    <a:pt x="4590" y="2805"/>
                  </a:lnTo>
                  <a:lnTo>
                    <a:pt x="4590" y="759"/>
                  </a:lnTo>
                  <a:close/>
                  <a:moveTo>
                    <a:pt x="5341" y="2805"/>
                  </a:moveTo>
                  <a:lnTo>
                    <a:pt x="5341" y="10011"/>
                  </a:lnTo>
                  <a:lnTo>
                    <a:pt x="5563" y="10011"/>
                  </a:lnTo>
                  <a:lnTo>
                    <a:pt x="5563" y="2805"/>
                  </a:lnTo>
                  <a:close/>
                  <a:moveTo>
                    <a:pt x="9837" y="2631"/>
                  </a:moveTo>
                  <a:cubicBezTo>
                    <a:pt x="9730" y="2631"/>
                    <a:pt x="9639" y="2738"/>
                    <a:pt x="9564" y="2950"/>
                  </a:cubicBezTo>
                  <a:cubicBezTo>
                    <a:pt x="9489" y="3162"/>
                    <a:pt x="9428" y="3487"/>
                    <a:pt x="9382" y="3925"/>
                  </a:cubicBezTo>
                  <a:lnTo>
                    <a:pt x="9382" y="2805"/>
                  </a:lnTo>
                  <a:lnTo>
                    <a:pt x="9158" y="2805"/>
                  </a:lnTo>
                  <a:lnTo>
                    <a:pt x="9158" y="10011"/>
                  </a:lnTo>
                  <a:lnTo>
                    <a:pt x="9382" y="10011"/>
                  </a:lnTo>
                  <a:lnTo>
                    <a:pt x="9382" y="6215"/>
                  </a:lnTo>
                  <a:cubicBezTo>
                    <a:pt x="9382" y="5400"/>
                    <a:pt x="9415" y="4775"/>
                    <a:pt x="9482" y="4340"/>
                  </a:cubicBezTo>
                  <a:cubicBezTo>
                    <a:pt x="9550" y="3904"/>
                    <a:pt x="9646" y="3687"/>
                    <a:pt x="9772" y="3687"/>
                  </a:cubicBezTo>
                  <a:cubicBezTo>
                    <a:pt x="9807" y="3687"/>
                    <a:pt x="9840" y="3705"/>
                    <a:pt x="9869" y="3741"/>
                  </a:cubicBezTo>
                  <a:cubicBezTo>
                    <a:pt x="9898" y="3778"/>
                    <a:pt x="9926" y="3835"/>
                    <a:pt x="9951" y="3912"/>
                  </a:cubicBezTo>
                  <a:lnTo>
                    <a:pt x="9949" y="2696"/>
                  </a:lnTo>
                  <a:cubicBezTo>
                    <a:pt x="9927" y="2674"/>
                    <a:pt x="9906" y="2658"/>
                    <a:pt x="9888" y="2648"/>
                  </a:cubicBezTo>
                  <a:cubicBezTo>
                    <a:pt x="9869" y="2637"/>
                    <a:pt x="9852" y="2631"/>
                    <a:pt x="9837" y="2631"/>
                  </a:cubicBezTo>
                  <a:close/>
                  <a:moveTo>
                    <a:pt x="2007" y="2631"/>
                  </a:moveTo>
                  <a:cubicBezTo>
                    <a:pt x="1813" y="2631"/>
                    <a:pt x="1661" y="2966"/>
                    <a:pt x="1551" y="3635"/>
                  </a:cubicBezTo>
                  <a:cubicBezTo>
                    <a:pt x="1441" y="4304"/>
                    <a:pt x="1386" y="5231"/>
                    <a:pt x="1386" y="6414"/>
                  </a:cubicBezTo>
                  <a:cubicBezTo>
                    <a:pt x="1386" y="7594"/>
                    <a:pt x="1441" y="8519"/>
                    <a:pt x="1551" y="9191"/>
                  </a:cubicBezTo>
                  <a:cubicBezTo>
                    <a:pt x="1661" y="9862"/>
                    <a:pt x="1813" y="10197"/>
                    <a:pt x="2007" y="10197"/>
                  </a:cubicBezTo>
                  <a:cubicBezTo>
                    <a:pt x="2200" y="10197"/>
                    <a:pt x="2352" y="9862"/>
                    <a:pt x="2462" y="9191"/>
                  </a:cubicBezTo>
                  <a:cubicBezTo>
                    <a:pt x="2573" y="8519"/>
                    <a:pt x="2628" y="7594"/>
                    <a:pt x="2628" y="6414"/>
                  </a:cubicBezTo>
                  <a:cubicBezTo>
                    <a:pt x="2628" y="5231"/>
                    <a:pt x="2573" y="4304"/>
                    <a:pt x="2462" y="3635"/>
                  </a:cubicBezTo>
                  <a:cubicBezTo>
                    <a:pt x="2352" y="2966"/>
                    <a:pt x="2200" y="2631"/>
                    <a:pt x="2007" y="2631"/>
                  </a:cubicBezTo>
                  <a:close/>
                  <a:moveTo>
                    <a:pt x="6019" y="0"/>
                  </a:moveTo>
                  <a:lnTo>
                    <a:pt x="6019" y="10011"/>
                  </a:lnTo>
                  <a:lnTo>
                    <a:pt x="6243" y="10011"/>
                  </a:lnTo>
                  <a:lnTo>
                    <a:pt x="6243" y="8930"/>
                  </a:lnTo>
                  <a:cubicBezTo>
                    <a:pt x="6289" y="9359"/>
                    <a:pt x="6348" y="9677"/>
                    <a:pt x="6420" y="9885"/>
                  </a:cubicBezTo>
                  <a:cubicBezTo>
                    <a:pt x="6491" y="10093"/>
                    <a:pt x="6576" y="10197"/>
                    <a:pt x="6675" y="10197"/>
                  </a:cubicBezTo>
                  <a:cubicBezTo>
                    <a:pt x="6839" y="10197"/>
                    <a:pt x="6973" y="9850"/>
                    <a:pt x="7076" y="9155"/>
                  </a:cubicBezTo>
                  <a:cubicBezTo>
                    <a:pt x="7178" y="8460"/>
                    <a:pt x="7230" y="7547"/>
                    <a:pt x="7230" y="6414"/>
                  </a:cubicBezTo>
                  <a:cubicBezTo>
                    <a:pt x="7230" y="5282"/>
                    <a:pt x="7178" y="4369"/>
                    <a:pt x="7076" y="3674"/>
                  </a:cubicBezTo>
                  <a:cubicBezTo>
                    <a:pt x="6973" y="2979"/>
                    <a:pt x="6839" y="2631"/>
                    <a:pt x="6675" y="2631"/>
                  </a:cubicBezTo>
                  <a:cubicBezTo>
                    <a:pt x="6576" y="2631"/>
                    <a:pt x="6491" y="2736"/>
                    <a:pt x="6420" y="2944"/>
                  </a:cubicBezTo>
                  <a:cubicBezTo>
                    <a:pt x="6348" y="3152"/>
                    <a:pt x="6289" y="3470"/>
                    <a:pt x="6243" y="3899"/>
                  </a:cubicBezTo>
                  <a:lnTo>
                    <a:pt x="6243" y="0"/>
                  </a:lnTo>
                  <a:close/>
                  <a:moveTo>
                    <a:pt x="7576" y="2805"/>
                  </a:moveTo>
                  <a:lnTo>
                    <a:pt x="7576" y="7167"/>
                  </a:lnTo>
                  <a:cubicBezTo>
                    <a:pt x="7576" y="8158"/>
                    <a:pt x="7616" y="8911"/>
                    <a:pt x="7696" y="9425"/>
                  </a:cubicBezTo>
                  <a:cubicBezTo>
                    <a:pt x="7777" y="9940"/>
                    <a:pt x="7895" y="10197"/>
                    <a:pt x="8050" y="10197"/>
                  </a:cubicBezTo>
                  <a:cubicBezTo>
                    <a:pt x="8145" y="10197"/>
                    <a:pt x="8227" y="10091"/>
                    <a:pt x="8299" y="9879"/>
                  </a:cubicBezTo>
                  <a:cubicBezTo>
                    <a:pt x="8370" y="9667"/>
                    <a:pt x="8432" y="9342"/>
                    <a:pt x="8486" y="8904"/>
                  </a:cubicBezTo>
                  <a:lnTo>
                    <a:pt x="8486" y="10011"/>
                  </a:lnTo>
                  <a:lnTo>
                    <a:pt x="8709" y="10011"/>
                  </a:lnTo>
                  <a:lnTo>
                    <a:pt x="8709" y="2805"/>
                  </a:lnTo>
                  <a:lnTo>
                    <a:pt x="8486" y="2805"/>
                  </a:lnTo>
                  <a:lnTo>
                    <a:pt x="8486" y="6891"/>
                  </a:lnTo>
                  <a:cubicBezTo>
                    <a:pt x="8486" y="7594"/>
                    <a:pt x="8452" y="8149"/>
                    <a:pt x="8382" y="8557"/>
                  </a:cubicBezTo>
                  <a:cubicBezTo>
                    <a:pt x="8312" y="8964"/>
                    <a:pt x="8217" y="9168"/>
                    <a:pt x="8097" y="9168"/>
                  </a:cubicBezTo>
                  <a:cubicBezTo>
                    <a:pt x="7998" y="9168"/>
                    <a:pt x="7923" y="8998"/>
                    <a:pt x="7873" y="8657"/>
                  </a:cubicBezTo>
                  <a:cubicBezTo>
                    <a:pt x="7823" y="8316"/>
                    <a:pt x="7798" y="7804"/>
                    <a:pt x="7798" y="7122"/>
                  </a:cubicBezTo>
                  <a:lnTo>
                    <a:pt x="7798" y="2805"/>
                  </a:lnTo>
                  <a:close/>
                  <a:moveTo>
                    <a:pt x="10708" y="2631"/>
                  </a:moveTo>
                  <a:cubicBezTo>
                    <a:pt x="10514" y="2631"/>
                    <a:pt x="10362" y="2966"/>
                    <a:pt x="10252" y="3635"/>
                  </a:cubicBezTo>
                  <a:cubicBezTo>
                    <a:pt x="10142" y="4304"/>
                    <a:pt x="10087" y="5231"/>
                    <a:pt x="10087" y="6414"/>
                  </a:cubicBezTo>
                  <a:cubicBezTo>
                    <a:pt x="10087" y="7594"/>
                    <a:pt x="10142" y="8519"/>
                    <a:pt x="10252" y="9191"/>
                  </a:cubicBezTo>
                  <a:cubicBezTo>
                    <a:pt x="10362" y="9862"/>
                    <a:pt x="10514" y="10197"/>
                    <a:pt x="10708" y="10197"/>
                  </a:cubicBezTo>
                  <a:cubicBezTo>
                    <a:pt x="10901" y="10197"/>
                    <a:pt x="11053" y="9862"/>
                    <a:pt x="11163" y="9191"/>
                  </a:cubicBezTo>
                  <a:cubicBezTo>
                    <a:pt x="11274" y="8519"/>
                    <a:pt x="11329" y="7594"/>
                    <a:pt x="11329" y="6414"/>
                  </a:cubicBezTo>
                  <a:cubicBezTo>
                    <a:pt x="11329" y="5231"/>
                    <a:pt x="11274" y="4304"/>
                    <a:pt x="11163" y="3635"/>
                  </a:cubicBezTo>
                  <a:cubicBezTo>
                    <a:pt x="11053" y="2966"/>
                    <a:pt x="10901" y="2631"/>
                    <a:pt x="10708" y="2631"/>
                  </a:cubicBezTo>
                  <a:close/>
                </a:path>
              </a:pathLst>
            </a:custGeom>
            <a:solidFill>
              <a:srgbClr val="000000"/>
            </a:solidFill>
            <a:ln>
              <a:noFill/>
            </a:ln>
          </p:spPr>
          <p:txBody>
            <a:bodyPr lIns="91425" tIns="91425" rIns="91425" bIns="91425" anchor="ctr" anchorCtr="0">
              <a:noAutofit/>
            </a:bodyPr>
            <a:lstStyle/>
            <a:p>
              <a:pPr>
                <a:spcBef>
                  <a:spcPts val="0"/>
                </a:spcBef>
                <a:buNone/>
              </a:pPr>
              <a:endParaRPr/>
            </a:p>
          </p:txBody>
        </p:sp>
        <p:sp>
          <p:nvSpPr>
            <p:cNvPr id="99" name="Shape 99"/>
            <p:cNvSpPr/>
            <p:nvPr/>
          </p:nvSpPr>
          <p:spPr>
            <a:xfrm>
              <a:off x="312825" y="2114425"/>
              <a:ext cx="688050" cy="293725"/>
            </a:xfrm>
            <a:custGeom>
              <a:avLst/>
              <a:gdLst/>
              <a:ahLst/>
              <a:cxnLst/>
              <a:rect l="0" t="0" r="0" b="0"/>
              <a:pathLst>
                <a:path w="27522" h="11749" extrusionOk="0">
                  <a:moveTo>
                    <a:pt x="2557" y="1"/>
                  </a:moveTo>
                  <a:lnTo>
                    <a:pt x="2557" y="1500"/>
                  </a:lnTo>
                  <a:lnTo>
                    <a:pt x="2779" y="1500"/>
                  </a:lnTo>
                  <a:lnTo>
                    <a:pt x="2779" y="1"/>
                  </a:lnTo>
                  <a:close/>
                  <a:moveTo>
                    <a:pt x="5654" y="1"/>
                  </a:moveTo>
                  <a:lnTo>
                    <a:pt x="5654" y="1500"/>
                  </a:lnTo>
                  <a:lnTo>
                    <a:pt x="5876" y="1500"/>
                  </a:lnTo>
                  <a:lnTo>
                    <a:pt x="5876" y="1"/>
                  </a:lnTo>
                  <a:close/>
                  <a:moveTo>
                    <a:pt x="19845" y="1"/>
                  </a:moveTo>
                  <a:lnTo>
                    <a:pt x="19845" y="1500"/>
                  </a:lnTo>
                  <a:lnTo>
                    <a:pt x="20067" y="1500"/>
                  </a:lnTo>
                  <a:lnTo>
                    <a:pt x="20067" y="1"/>
                  </a:lnTo>
                  <a:close/>
                  <a:moveTo>
                    <a:pt x="14177" y="1474"/>
                  </a:moveTo>
                  <a:cubicBezTo>
                    <a:pt x="14291" y="1474"/>
                    <a:pt x="14378" y="1630"/>
                    <a:pt x="14440" y="1944"/>
                  </a:cubicBezTo>
                  <a:cubicBezTo>
                    <a:pt x="14503" y="2257"/>
                    <a:pt x="14534" y="2701"/>
                    <a:pt x="14534" y="3275"/>
                  </a:cubicBezTo>
                  <a:cubicBezTo>
                    <a:pt x="14534" y="3854"/>
                    <a:pt x="14503" y="4300"/>
                    <a:pt x="14440" y="4613"/>
                  </a:cubicBezTo>
                  <a:cubicBezTo>
                    <a:pt x="14378" y="4927"/>
                    <a:pt x="14291" y="5083"/>
                    <a:pt x="14177" y="5083"/>
                  </a:cubicBezTo>
                  <a:lnTo>
                    <a:pt x="13870" y="5083"/>
                  </a:lnTo>
                  <a:lnTo>
                    <a:pt x="13870" y="1474"/>
                  </a:lnTo>
                  <a:close/>
                  <a:moveTo>
                    <a:pt x="23511" y="3636"/>
                  </a:moveTo>
                  <a:cubicBezTo>
                    <a:pt x="23620" y="3636"/>
                    <a:pt x="23708" y="3829"/>
                    <a:pt x="23775" y="4215"/>
                  </a:cubicBezTo>
                  <a:cubicBezTo>
                    <a:pt x="23841" y="4601"/>
                    <a:pt x="23875" y="5117"/>
                    <a:pt x="23877" y="5765"/>
                  </a:cubicBezTo>
                  <a:lnTo>
                    <a:pt x="23084" y="5772"/>
                  </a:lnTo>
                  <a:cubicBezTo>
                    <a:pt x="23095" y="5094"/>
                    <a:pt x="23138" y="4568"/>
                    <a:pt x="23213" y="4195"/>
                  </a:cubicBezTo>
                  <a:cubicBezTo>
                    <a:pt x="23287" y="3822"/>
                    <a:pt x="23387" y="3636"/>
                    <a:pt x="23511" y="3636"/>
                  </a:cubicBezTo>
                  <a:close/>
                  <a:moveTo>
                    <a:pt x="11841" y="3636"/>
                  </a:moveTo>
                  <a:cubicBezTo>
                    <a:pt x="11959" y="3636"/>
                    <a:pt x="12053" y="3885"/>
                    <a:pt x="12122" y="4385"/>
                  </a:cubicBezTo>
                  <a:cubicBezTo>
                    <a:pt x="12192" y="4885"/>
                    <a:pt x="12226" y="5561"/>
                    <a:pt x="12226" y="6415"/>
                  </a:cubicBezTo>
                  <a:cubicBezTo>
                    <a:pt x="12226" y="7273"/>
                    <a:pt x="12192" y="7950"/>
                    <a:pt x="12122" y="8448"/>
                  </a:cubicBezTo>
                  <a:cubicBezTo>
                    <a:pt x="12053" y="8945"/>
                    <a:pt x="11959" y="9194"/>
                    <a:pt x="11841" y="9194"/>
                  </a:cubicBezTo>
                  <a:cubicBezTo>
                    <a:pt x="11721" y="9194"/>
                    <a:pt x="11626" y="8946"/>
                    <a:pt x="11558" y="8451"/>
                  </a:cubicBezTo>
                  <a:cubicBezTo>
                    <a:pt x="11489" y="7956"/>
                    <a:pt x="11454" y="7277"/>
                    <a:pt x="11454" y="6415"/>
                  </a:cubicBezTo>
                  <a:cubicBezTo>
                    <a:pt x="11454" y="5553"/>
                    <a:pt x="11489" y="4874"/>
                    <a:pt x="11558" y="4379"/>
                  </a:cubicBezTo>
                  <a:cubicBezTo>
                    <a:pt x="11627" y="3883"/>
                    <a:pt x="11722" y="3636"/>
                    <a:pt x="11841" y="3636"/>
                  </a:cubicBezTo>
                  <a:close/>
                  <a:moveTo>
                    <a:pt x="7864" y="6389"/>
                  </a:moveTo>
                  <a:lnTo>
                    <a:pt x="7864" y="6653"/>
                  </a:lnTo>
                  <a:cubicBezTo>
                    <a:pt x="7864" y="7425"/>
                    <a:pt x="7826" y="8044"/>
                    <a:pt x="7752" y="8509"/>
                  </a:cubicBezTo>
                  <a:cubicBezTo>
                    <a:pt x="7677" y="8974"/>
                    <a:pt x="7578" y="9207"/>
                    <a:pt x="7455" y="9207"/>
                  </a:cubicBezTo>
                  <a:cubicBezTo>
                    <a:pt x="7366" y="9207"/>
                    <a:pt x="7295" y="9084"/>
                    <a:pt x="7243" y="8837"/>
                  </a:cubicBezTo>
                  <a:cubicBezTo>
                    <a:pt x="7191" y="8590"/>
                    <a:pt x="7165" y="8257"/>
                    <a:pt x="7165" y="7837"/>
                  </a:cubicBezTo>
                  <a:cubicBezTo>
                    <a:pt x="7165" y="7309"/>
                    <a:pt x="7200" y="6936"/>
                    <a:pt x="7269" y="6717"/>
                  </a:cubicBezTo>
                  <a:cubicBezTo>
                    <a:pt x="7338" y="6498"/>
                    <a:pt x="7463" y="6389"/>
                    <a:pt x="7643" y="6389"/>
                  </a:cubicBezTo>
                  <a:close/>
                  <a:moveTo>
                    <a:pt x="15945" y="6389"/>
                  </a:moveTo>
                  <a:lnTo>
                    <a:pt x="15945" y="6653"/>
                  </a:lnTo>
                  <a:cubicBezTo>
                    <a:pt x="15945" y="7425"/>
                    <a:pt x="15907" y="8044"/>
                    <a:pt x="15833" y="8509"/>
                  </a:cubicBezTo>
                  <a:cubicBezTo>
                    <a:pt x="15758" y="8974"/>
                    <a:pt x="15659" y="9207"/>
                    <a:pt x="15536" y="9207"/>
                  </a:cubicBezTo>
                  <a:cubicBezTo>
                    <a:pt x="15447" y="9207"/>
                    <a:pt x="15376" y="9084"/>
                    <a:pt x="15324" y="8837"/>
                  </a:cubicBezTo>
                  <a:cubicBezTo>
                    <a:pt x="15272" y="8590"/>
                    <a:pt x="15246" y="8257"/>
                    <a:pt x="15246" y="7837"/>
                  </a:cubicBezTo>
                  <a:cubicBezTo>
                    <a:pt x="15246" y="7309"/>
                    <a:pt x="15281" y="6936"/>
                    <a:pt x="15350" y="6717"/>
                  </a:cubicBezTo>
                  <a:cubicBezTo>
                    <a:pt x="15419" y="6498"/>
                    <a:pt x="15544" y="6389"/>
                    <a:pt x="15724" y="6389"/>
                  </a:cubicBezTo>
                  <a:close/>
                  <a:moveTo>
                    <a:pt x="19165" y="6389"/>
                  </a:moveTo>
                  <a:lnTo>
                    <a:pt x="19165" y="6653"/>
                  </a:lnTo>
                  <a:cubicBezTo>
                    <a:pt x="19165" y="7425"/>
                    <a:pt x="19127" y="8044"/>
                    <a:pt x="19053" y="8509"/>
                  </a:cubicBezTo>
                  <a:cubicBezTo>
                    <a:pt x="18978" y="8974"/>
                    <a:pt x="18879" y="9207"/>
                    <a:pt x="18756" y="9207"/>
                  </a:cubicBezTo>
                  <a:cubicBezTo>
                    <a:pt x="18667" y="9207"/>
                    <a:pt x="18596" y="9084"/>
                    <a:pt x="18544" y="8837"/>
                  </a:cubicBezTo>
                  <a:cubicBezTo>
                    <a:pt x="18492" y="8590"/>
                    <a:pt x="18466" y="8257"/>
                    <a:pt x="18466" y="7837"/>
                  </a:cubicBezTo>
                  <a:cubicBezTo>
                    <a:pt x="18466" y="7309"/>
                    <a:pt x="18501" y="6936"/>
                    <a:pt x="18570" y="6717"/>
                  </a:cubicBezTo>
                  <a:cubicBezTo>
                    <a:pt x="18639" y="6498"/>
                    <a:pt x="18764" y="6389"/>
                    <a:pt x="18944" y="6389"/>
                  </a:cubicBezTo>
                  <a:close/>
                  <a:moveTo>
                    <a:pt x="2557" y="2806"/>
                  </a:moveTo>
                  <a:lnTo>
                    <a:pt x="2557" y="10011"/>
                  </a:lnTo>
                  <a:lnTo>
                    <a:pt x="2779" y="10011"/>
                  </a:lnTo>
                  <a:lnTo>
                    <a:pt x="2779" y="2806"/>
                  </a:lnTo>
                  <a:close/>
                  <a:moveTo>
                    <a:pt x="3894" y="2632"/>
                  </a:moveTo>
                  <a:cubicBezTo>
                    <a:pt x="3796" y="2632"/>
                    <a:pt x="3712" y="2737"/>
                    <a:pt x="3641" y="2947"/>
                  </a:cubicBezTo>
                  <a:cubicBezTo>
                    <a:pt x="3570" y="3157"/>
                    <a:pt x="3509" y="3483"/>
                    <a:pt x="3459" y="3925"/>
                  </a:cubicBezTo>
                  <a:lnTo>
                    <a:pt x="3459" y="2806"/>
                  </a:lnTo>
                  <a:lnTo>
                    <a:pt x="3235" y="2806"/>
                  </a:lnTo>
                  <a:lnTo>
                    <a:pt x="3235" y="10011"/>
                  </a:lnTo>
                  <a:lnTo>
                    <a:pt x="3459" y="10011"/>
                  </a:lnTo>
                  <a:lnTo>
                    <a:pt x="3459" y="5939"/>
                  </a:lnTo>
                  <a:cubicBezTo>
                    <a:pt x="3459" y="5240"/>
                    <a:pt x="3492" y="4685"/>
                    <a:pt x="3559" y="4276"/>
                  </a:cubicBezTo>
                  <a:cubicBezTo>
                    <a:pt x="3626" y="3866"/>
                    <a:pt x="3716" y="3661"/>
                    <a:pt x="3830" y="3661"/>
                  </a:cubicBezTo>
                  <a:cubicBezTo>
                    <a:pt x="3925" y="3661"/>
                    <a:pt x="3996" y="3827"/>
                    <a:pt x="4042" y="4160"/>
                  </a:cubicBezTo>
                  <a:cubicBezTo>
                    <a:pt x="4088" y="4492"/>
                    <a:pt x="4111" y="5006"/>
                    <a:pt x="4111" y="5701"/>
                  </a:cubicBezTo>
                  <a:lnTo>
                    <a:pt x="4111" y="10011"/>
                  </a:lnTo>
                  <a:lnTo>
                    <a:pt x="4334" y="10011"/>
                  </a:lnTo>
                  <a:lnTo>
                    <a:pt x="4334" y="5939"/>
                  </a:lnTo>
                  <a:cubicBezTo>
                    <a:pt x="4334" y="5235"/>
                    <a:pt x="4368" y="4680"/>
                    <a:pt x="4435" y="4272"/>
                  </a:cubicBezTo>
                  <a:cubicBezTo>
                    <a:pt x="4502" y="3865"/>
                    <a:pt x="4593" y="3661"/>
                    <a:pt x="4708" y="3661"/>
                  </a:cubicBezTo>
                  <a:cubicBezTo>
                    <a:pt x="4802" y="3661"/>
                    <a:pt x="4872" y="3829"/>
                    <a:pt x="4918" y="4163"/>
                  </a:cubicBezTo>
                  <a:cubicBezTo>
                    <a:pt x="4964" y="4498"/>
                    <a:pt x="4987" y="5010"/>
                    <a:pt x="4987" y="5701"/>
                  </a:cubicBezTo>
                  <a:lnTo>
                    <a:pt x="4987" y="10011"/>
                  </a:lnTo>
                  <a:lnTo>
                    <a:pt x="5210" y="10011"/>
                  </a:lnTo>
                  <a:lnTo>
                    <a:pt x="5210" y="5662"/>
                  </a:lnTo>
                  <a:cubicBezTo>
                    <a:pt x="5210" y="4693"/>
                    <a:pt x="5172" y="3945"/>
                    <a:pt x="5096" y="3420"/>
                  </a:cubicBezTo>
                  <a:cubicBezTo>
                    <a:pt x="5019" y="2895"/>
                    <a:pt x="4910" y="2632"/>
                    <a:pt x="4769" y="2632"/>
                  </a:cubicBezTo>
                  <a:cubicBezTo>
                    <a:pt x="4665" y="2632"/>
                    <a:pt x="4574" y="2758"/>
                    <a:pt x="4496" y="3011"/>
                  </a:cubicBezTo>
                  <a:cubicBezTo>
                    <a:pt x="4419" y="3265"/>
                    <a:pt x="4353" y="3657"/>
                    <a:pt x="4297" y="4189"/>
                  </a:cubicBezTo>
                  <a:cubicBezTo>
                    <a:pt x="4264" y="3683"/>
                    <a:pt x="4213" y="3297"/>
                    <a:pt x="4144" y="3031"/>
                  </a:cubicBezTo>
                  <a:cubicBezTo>
                    <a:pt x="4075" y="2765"/>
                    <a:pt x="3992" y="2632"/>
                    <a:pt x="3894" y="2632"/>
                  </a:cubicBezTo>
                  <a:close/>
                  <a:moveTo>
                    <a:pt x="5654" y="2806"/>
                  </a:moveTo>
                  <a:lnTo>
                    <a:pt x="5654" y="10011"/>
                  </a:lnTo>
                  <a:lnTo>
                    <a:pt x="5876" y="10011"/>
                  </a:lnTo>
                  <a:lnTo>
                    <a:pt x="5876" y="2806"/>
                  </a:lnTo>
                  <a:close/>
                  <a:moveTo>
                    <a:pt x="6341" y="1"/>
                  </a:moveTo>
                  <a:lnTo>
                    <a:pt x="6341" y="10011"/>
                  </a:lnTo>
                  <a:lnTo>
                    <a:pt x="6563" y="10011"/>
                  </a:lnTo>
                  <a:lnTo>
                    <a:pt x="6563" y="1"/>
                  </a:lnTo>
                  <a:close/>
                  <a:moveTo>
                    <a:pt x="9214" y="2632"/>
                  </a:moveTo>
                  <a:cubicBezTo>
                    <a:pt x="9107" y="2632"/>
                    <a:pt x="9016" y="2738"/>
                    <a:pt x="8941" y="2950"/>
                  </a:cubicBezTo>
                  <a:cubicBezTo>
                    <a:pt x="8866" y="3163"/>
                    <a:pt x="8805" y="3488"/>
                    <a:pt x="8759" y="3925"/>
                  </a:cubicBezTo>
                  <a:lnTo>
                    <a:pt x="8759" y="2806"/>
                  </a:lnTo>
                  <a:lnTo>
                    <a:pt x="8535" y="2806"/>
                  </a:lnTo>
                  <a:lnTo>
                    <a:pt x="8535" y="10011"/>
                  </a:lnTo>
                  <a:lnTo>
                    <a:pt x="8759" y="10011"/>
                  </a:lnTo>
                  <a:lnTo>
                    <a:pt x="8759" y="6215"/>
                  </a:lnTo>
                  <a:cubicBezTo>
                    <a:pt x="8759" y="5400"/>
                    <a:pt x="8792" y="4775"/>
                    <a:pt x="8860" y="4340"/>
                  </a:cubicBezTo>
                  <a:cubicBezTo>
                    <a:pt x="8927" y="3905"/>
                    <a:pt x="9023" y="3687"/>
                    <a:pt x="9149" y="3687"/>
                  </a:cubicBezTo>
                  <a:cubicBezTo>
                    <a:pt x="9184" y="3687"/>
                    <a:pt x="9217" y="3705"/>
                    <a:pt x="9246" y="3742"/>
                  </a:cubicBezTo>
                  <a:cubicBezTo>
                    <a:pt x="9275" y="3778"/>
                    <a:pt x="9303" y="3835"/>
                    <a:pt x="9328" y="3912"/>
                  </a:cubicBezTo>
                  <a:lnTo>
                    <a:pt x="9326" y="2696"/>
                  </a:lnTo>
                  <a:cubicBezTo>
                    <a:pt x="9304" y="2675"/>
                    <a:pt x="9283" y="2659"/>
                    <a:pt x="9265" y="2648"/>
                  </a:cubicBezTo>
                  <a:cubicBezTo>
                    <a:pt x="9246" y="2637"/>
                    <a:pt x="9229" y="2632"/>
                    <a:pt x="9214" y="2632"/>
                  </a:cubicBezTo>
                  <a:close/>
                  <a:moveTo>
                    <a:pt x="10343" y="760"/>
                  </a:moveTo>
                  <a:lnTo>
                    <a:pt x="10343" y="2806"/>
                  </a:lnTo>
                  <a:lnTo>
                    <a:pt x="10180" y="2806"/>
                  </a:lnTo>
                  <a:lnTo>
                    <a:pt x="10180" y="3726"/>
                  </a:lnTo>
                  <a:lnTo>
                    <a:pt x="10343" y="3726"/>
                  </a:lnTo>
                  <a:lnTo>
                    <a:pt x="10343" y="7637"/>
                  </a:lnTo>
                  <a:cubicBezTo>
                    <a:pt x="10343" y="8538"/>
                    <a:pt x="10376" y="9159"/>
                    <a:pt x="10441" y="9500"/>
                  </a:cubicBezTo>
                  <a:cubicBezTo>
                    <a:pt x="10506" y="9841"/>
                    <a:pt x="10624" y="10011"/>
                    <a:pt x="10796" y="10011"/>
                  </a:cubicBezTo>
                  <a:lnTo>
                    <a:pt x="11024" y="10011"/>
                  </a:lnTo>
                  <a:lnTo>
                    <a:pt x="11024" y="9020"/>
                  </a:lnTo>
                  <a:lnTo>
                    <a:pt x="10796" y="9020"/>
                  </a:lnTo>
                  <a:cubicBezTo>
                    <a:pt x="10703" y="9020"/>
                    <a:pt x="10642" y="8937"/>
                    <a:pt x="10612" y="8770"/>
                  </a:cubicBezTo>
                  <a:cubicBezTo>
                    <a:pt x="10582" y="8602"/>
                    <a:pt x="10566" y="8225"/>
                    <a:pt x="10566" y="7637"/>
                  </a:cubicBezTo>
                  <a:lnTo>
                    <a:pt x="10566" y="3726"/>
                  </a:lnTo>
                  <a:lnTo>
                    <a:pt x="11024" y="3726"/>
                  </a:lnTo>
                  <a:lnTo>
                    <a:pt x="11024" y="2806"/>
                  </a:lnTo>
                  <a:lnTo>
                    <a:pt x="10566" y="2806"/>
                  </a:lnTo>
                  <a:lnTo>
                    <a:pt x="10566" y="760"/>
                  </a:lnTo>
                  <a:close/>
                  <a:moveTo>
                    <a:pt x="13626" y="406"/>
                  </a:moveTo>
                  <a:lnTo>
                    <a:pt x="13626" y="10011"/>
                  </a:lnTo>
                  <a:lnTo>
                    <a:pt x="13870" y="10011"/>
                  </a:lnTo>
                  <a:lnTo>
                    <a:pt x="13870" y="6151"/>
                  </a:lnTo>
                  <a:lnTo>
                    <a:pt x="14177" y="6151"/>
                  </a:lnTo>
                  <a:cubicBezTo>
                    <a:pt x="14379" y="6151"/>
                    <a:pt x="14532" y="5909"/>
                    <a:pt x="14636" y="5424"/>
                  </a:cubicBezTo>
                  <a:cubicBezTo>
                    <a:pt x="14739" y="4939"/>
                    <a:pt x="14791" y="4223"/>
                    <a:pt x="14791" y="3275"/>
                  </a:cubicBezTo>
                  <a:cubicBezTo>
                    <a:pt x="14791" y="2336"/>
                    <a:pt x="14739" y="1623"/>
                    <a:pt x="14636" y="1136"/>
                  </a:cubicBezTo>
                  <a:cubicBezTo>
                    <a:pt x="14532" y="649"/>
                    <a:pt x="14379" y="406"/>
                    <a:pt x="14177" y="406"/>
                  </a:cubicBezTo>
                  <a:close/>
                  <a:moveTo>
                    <a:pt x="17295" y="2632"/>
                  </a:moveTo>
                  <a:cubicBezTo>
                    <a:pt x="17188" y="2632"/>
                    <a:pt x="17097" y="2738"/>
                    <a:pt x="17022" y="2950"/>
                  </a:cubicBezTo>
                  <a:cubicBezTo>
                    <a:pt x="16947" y="3163"/>
                    <a:pt x="16886" y="3488"/>
                    <a:pt x="16840" y="3925"/>
                  </a:cubicBezTo>
                  <a:lnTo>
                    <a:pt x="16840" y="2806"/>
                  </a:lnTo>
                  <a:lnTo>
                    <a:pt x="16616" y="2806"/>
                  </a:lnTo>
                  <a:lnTo>
                    <a:pt x="16616" y="10011"/>
                  </a:lnTo>
                  <a:lnTo>
                    <a:pt x="16840" y="10011"/>
                  </a:lnTo>
                  <a:lnTo>
                    <a:pt x="16840" y="6215"/>
                  </a:lnTo>
                  <a:cubicBezTo>
                    <a:pt x="16840" y="5400"/>
                    <a:pt x="16873" y="4775"/>
                    <a:pt x="16941" y="4340"/>
                  </a:cubicBezTo>
                  <a:cubicBezTo>
                    <a:pt x="17008" y="3905"/>
                    <a:pt x="17104" y="3687"/>
                    <a:pt x="17230" y="3687"/>
                  </a:cubicBezTo>
                  <a:cubicBezTo>
                    <a:pt x="17265" y="3687"/>
                    <a:pt x="17298" y="3705"/>
                    <a:pt x="17327" y="3742"/>
                  </a:cubicBezTo>
                  <a:cubicBezTo>
                    <a:pt x="17356" y="3778"/>
                    <a:pt x="17384" y="3835"/>
                    <a:pt x="17409" y="3912"/>
                  </a:cubicBezTo>
                  <a:lnTo>
                    <a:pt x="17407" y="2696"/>
                  </a:lnTo>
                  <a:cubicBezTo>
                    <a:pt x="17385" y="2675"/>
                    <a:pt x="17364" y="2659"/>
                    <a:pt x="17346" y="2648"/>
                  </a:cubicBezTo>
                  <a:cubicBezTo>
                    <a:pt x="17327" y="2637"/>
                    <a:pt x="17310" y="2632"/>
                    <a:pt x="17295" y="2632"/>
                  </a:cubicBezTo>
                  <a:close/>
                  <a:moveTo>
                    <a:pt x="17642" y="1"/>
                  </a:moveTo>
                  <a:lnTo>
                    <a:pt x="17642" y="10011"/>
                  </a:lnTo>
                  <a:lnTo>
                    <a:pt x="17864" y="10011"/>
                  </a:lnTo>
                  <a:lnTo>
                    <a:pt x="17864" y="1"/>
                  </a:lnTo>
                  <a:close/>
                  <a:moveTo>
                    <a:pt x="19845" y="2806"/>
                  </a:moveTo>
                  <a:lnTo>
                    <a:pt x="19845" y="10011"/>
                  </a:lnTo>
                  <a:lnTo>
                    <a:pt x="20067" y="10011"/>
                  </a:lnTo>
                  <a:lnTo>
                    <a:pt x="20067" y="2806"/>
                  </a:lnTo>
                  <a:close/>
                  <a:moveTo>
                    <a:pt x="21182" y="2632"/>
                  </a:moveTo>
                  <a:cubicBezTo>
                    <a:pt x="21084" y="2632"/>
                    <a:pt x="21000" y="2737"/>
                    <a:pt x="20929" y="2947"/>
                  </a:cubicBezTo>
                  <a:cubicBezTo>
                    <a:pt x="20858" y="3157"/>
                    <a:pt x="20797" y="3483"/>
                    <a:pt x="20747" y="3925"/>
                  </a:cubicBezTo>
                  <a:lnTo>
                    <a:pt x="20747" y="2806"/>
                  </a:lnTo>
                  <a:lnTo>
                    <a:pt x="20523" y="2806"/>
                  </a:lnTo>
                  <a:lnTo>
                    <a:pt x="20523" y="10011"/>
                  </a:lnTo>
                  <a:lnTo>
                    <a:pt x="20747" y="10011"/>
                  </a:lnTo>
                  <a:lnTo>
                    <a:pt x="20747" y="5939"/>
                  </a:lnTo>
                  <a:cubicBezTo>
                    <a:pt x="20747" y="5240"/>
                    <a:pt x="20780" y="4685"/>
                    <a:pt x="20847" y="4276"/>
                  </a:cubicBezTo>
                  <a:cubicBezTo>
                    <a:pt x="20914" y="3866"/>
                    <a:pt x="21004" y="3661"/>
                    <a:pt x="21118" y="3661"/>
                  </a:cubicBezTo>
                  <a:cubicBezTo>
                    <a:pt x="21213" y="3661"/>
                    <a:pt x="21284" y="3827"/>
                    <a:pt x="21330" y="4160"/>
                  </a:cubicBezTo>
                  <a:cubicBezTo>
                    <a:pt x="21376" y="4492"/>
                    <a:pt x="21399" y="5006"/>
                    <a:pt x="21399" y="5701"/>
                  </a:cubicBezTo>
                  <a:lnTo>
                    <a:pt x="21399" y="10011"/>
                  </a:lnTo>
                  <a:lnTo>
                    <a:pt x="21622" y="10011"/>
                  </a:lnTo>
                  <a:lnTo>
                    <a:pt x="21622" y="5939"/>
                  </a:lnTo>
                  <a:cubicBezTo>
                    <a:pt x="21622" y="5235"/>
                    <a:pt x="21656" y="4680"/>
                    <a:pt x="21723" y="4272"/>
                  </a:cubicBezTo>
                  <a:cubicBezTo>
                    <a:pt x="21790" y="3865"/>
                    <a:pt x="21881" y="3661"/>
                    <a:pt x="21996" y="3661"/>
                  </a:cubicBezTo>
                  <a:cubicBezTo>
                    <a:pt x="22090" y="3661"/>
                    <a:pt x="22160" y="3829"/>
                    <a:pt x="22206" y="4163"/>
                  </a:cubicBezTo>
                  <a:cubicBezTo>
                    <a:pt x="22252" y="4498"/>
                    <a:pt x="22275" y="5010"/>
                    <a:pt x="22275" y="5701"/>
                  </a:cubicBezTo>
                  <a:lnTo>
                    <a:pt x="22275" y="10011"/>
                  </a:lnTo>
                  <a:lnTo>
                    <a:pt x="22498" y="10011"/>
                  </a:lnTo>
                  <a:lnTo>
                    <a:pt x="22498" y="5662"/>
                  </a:lnTo>
                  <a:cubicBezTo>
                    <a:pt x="22498" y="4693"/>
                    <a:pt x="22460" y="3945"/>
                    <a:pt x="22384" y="3420"/>
                  </a:cubicBezTo>
                  <a:cubicBezTo>
                    <a:pt x="22307" y="2895"/>
                    <a:pt x="22198" y="2632"/>
                    <a:pt x="22057" y="2632"/>
                  </a:cubicBezTo>
                  <a:cubicBezTo>
                    <a:pt x="21953" y="2632"/>
                    <a:pt x="21862" y="2758"/>
                    <a:pt x="21784" y="3011"/>
                  </a:cubicBezTo>
                  <a:cubicBezTo>
                    <a:pt x="21707" y="3265"/>
                    <a:pt x="21641" y="3657"/>
                    <a:pt x="21585" y="4189"/>
                  </a:cubicBezTo>
                  <a:cubicBezTo>
                    <a:pt x="21552" y="3683"/>
                    <a:pt x="21501" y="3297"/>
                    <a:pt x="21432" y="3031"/>
                  </a:cubicBezTo>
                  <a:cubicBezTo>
                    <a:pt x="21363" y="2765"/>
                    <a:pt x="21280" y="2632"/>
                    <a:pt x="21182" y="2632"/>
                  </a:cubicBezTo>
                  <a:close/>
                  <a:moveTo>
                    <a:pt x="25116" y="2632"/>
                  </a:moveTo>
                  <a:cubicBezTo>
                    <a:pt x="25022" y="2632"/>
                    <a:pt x="24939" y="2739"/>
                    <a:pt x="24866" y="2954"/>
                  </a:cubicBezTo>
                  <a:cubicBezTo>
                    <a:pt x="24794" y="3168"/>
                    <a:pt x="24732" y="3492"/>
                    <a:pt x="24679" y="3925"/>
                  </a:cubicBezTo>
                  <a:lnTo>
                    <a:pt x="24679" y="2806"/>
                  </a:lnTo>
                  <a:lnTo>
                    <a:pt x="24455" y="2806"/>
                  </a:lnTo>
                  <a:lnTo>
                    <a:pt x="24455" y="10011"/>
                  </a:lnTo>
                  <a:lnTo>
                    <a:pt x="24679" y="10011"/>
                  </a:lnTo>
                  <a:lnTo>
                    <a:pt x="24679" y="5939"/>
                  </a:lnTo>
                  <a:cubicBezTo>
                    <a:pt x="24679" y="5235"/>
                    <a:pt x="24713" y="4680"/>
                    <a:pt x="24783" y="4272"/>
                  </a:cubicBezTo>
                  <a:cubicBezTo>
                    <a:pt x="24852" y="3865"/>
                    <a:pt x="24946" y="3661"/>
                    <a:pt x="25066" y="3661"/>
                  </a:cubicBezTo>
                  <a:cubicBezTo>
                    <a:pt x="25166" y="3661"/>
                    <a:pt x="25241" y="3831"/>
                    <a:pt x="25291" y="4170"/>
                  </a:cubicBezTo>
                  <a:cubicBezTo>
                    <a:pt x="25341" y="4508"/>
                    <a:pt x="25366" y="5019"/>
                    <a:pt x="25366" y="5701"/>
                  </a:cubicBezTo>
                  <a:lnTo>
                    <a:pt x="25366" y="10011"/>
                  </a:lnTo>
                  <a:lnTo>
                    <a:pt x="25588" y="10011"/>
                  </a:lnTo>
                  <a:lnTo>
                    <a:pt x="25588" y="5662"/>
                  </a:lnTo>
                  <a:cubicBezTo>
                    <a:pt x="25588" y="4667"/>
                    <a:pt x="25548" y="3913"/>
                    <a:pt x="25469" y="3401"/>
                  </a:cubicBezTo>
                  <a:cubicBezTo>
                    <a:pt x="25389" y="2888"/>
                    <a:pt x="25271" y="2632"/>
                    <a:pt x="25116" y="2632"/>
                  </a:cubicBezTo>
                  <a:close/>
                  <a:moveTo>
                    <a:pt x="26028" y="760"/>
                  </a:moveTo>
                  <a:lnTo>
                    <a:pt x="26028" y="2806"/>
                  </a:lnTo>
                  <a:lnTo>
                    <a:pt x="25865" y="2806"/>
                  </a:lnTo>
                  <a:lnTo>
                    <a:pt x="25865" y="3726"/>
                  </a:lnTo>
                  <a:lnTo>
                    <a:pt x="26028" y="3726"/>
                  </a:lnTo>
                  <a:lnTo>
                    <a:pt x="26028" y="7637"/>
                  </a:lnTo>
                  <a:cubicBezTo>
                    <a:pt x="26028" y="8538"/>
                    <a:pt x="26061" y="9159"/>
                    <a:pt x="26126" y="9500"/>
                  </a:cubicBezTo>
                  <a:cubicBezTo>
                    <a:pt x="26191" y="9841"/>
                    <a:pt x="26309" y="10011"/>
                    <a:pt x="26481" y="10011"/>
                  </a:cubicBezTo>
                  <a:lnTo>
                    <a:pt x="26709" y="10011"/>
                  </a:lnTo>
                  <a:lnTo>
                    <a:pt x="26709" y="9020"/>
                  </a:lnTo>
                  <a:lnTo>
                    <a:pt x="26481" y="9020"/>
                  </a:lnTo>
                  <a:cubicBezTo>
                    <a:pt x="26388" y="9020"/>
                    <a:pt x="26327" y="8937"/>
                    <a:pt x="26297" y="8770"/>
                  </a:cubicBezTo>
                  <a:cubicBezTo>
                    <a:pt x="26267" y="8602"/>
                    <a:pt x="26251" y="8225"/>
                    <a:pt x="26251" y="7637"/>
                  </a:cubicBezTo>
                  <a:lnTo>
                    <a:pt x="26251" y="3726"/>
                  </a:lnTo>
                  <a:lnTo>
                    <a:pt x="26709" y="3726"/>
                  </a:lnTo>
                  <a:lnTo>
                    <a:pt x="26709" y="2806"/>
                  </a:lnTo>
                  <a:lnTo>
                    <a:pt x="26251" y="2806"/>
                  </a:lnTo>
                  <a:lnTo>
                    <a:pt x="26251" y="760"/>
                  </a:lnTo>
                  <a:close/>
                  <a:moveTo>
                    <a:pt x="1549" y="232"/>
                  </a:moveTo>
                  <a:cubicBezTo>
                    <a:pt x="1351" y="232"/>
                    <a:pt x="1196" y="477"/>
                    <a:pt x="1084" y="966"/>
                  </a:cubicBezTo>
                  <a:cubicBezTo>
                    <a:pt x="972" y="1455"/>
                    <a:pt x="916" y="2124"/>
                    <a:pt x="916" y="2973"/>
                  </a:cubicBezTo>
                  <a:cubicBezTo>
                    <a:pt x="916" y="3706"/>
                    <a:pt x="956" y="4279"/>
                    <a:pt x="1038" y="4691"/>
                  </a:cubicBezTo>
                  <a:cubicBezTo>
                    <a:pt x="1119" y="5102"/>
                    <a:pt x="1251" y="5405"/>
                    <a:pt x="1433" y="5598"/>
                  </a:cubicBezTo>
                  <a:lnTo>
                    <a:pt x="1581" y="5752"/>
                  </a:lnTo>
                  <a:cubicBezTo>
                    <a:pt x="1705" y="5885"/>
                    <a:pt x="1794" y="6085"/>
                    <a:pt x="1849" y="6351"/>
                  </a:cubicBezTo>
                  <a:cubicBezTo>
                    <a:pt x="1903" y="6616"/>
                    <a:pt x="1930" y="6985"/>
                    <a:pt x="1930" y="7457"/>
                  </a:cubicBezTo>
                  <a:cubicBezTo>
                    <a:pt x="1930" y="7998"/>
                    <a:pt x="1892" y="8414"/>
                    <a:pt x="1817" y="8705"/>
                  </a:cubicBezTo>
                  <a:cubicBezTo>
                    <a:pt x="1741" y="8997"/>
                    <a:pt x="1634" y="9143"/>
                    <a:pt x="1494" y="9143"/>
                  </a:cubicBezTo>
                  <a:cubicBezTo>
                    <a:pt x="1402" y="9143"/>
                    <a:pt x="1309" y="9068"/>
                    <a:pt x="1214" y="8918"/>
                  </a:cubicBezTo>
                  <a:cubicBezTo>
                    <a:pt x="1119" y="8767"/>
                    <a:pt x="1022" y="8544"/>
                    <a:pt x="923" y="8248"/>
                  </a:cubicBezTo>
                  <a:lnTo>
                    <a:pt x="923" y="9587"/>
                  </a:lnTo>
                  <a:cubicBezTo>
                    <a:pt x="1026" y="9788"/>
                    <a:pt x="1126" y="9940"/>
                    <a:pt x="1222" y="10043"/>
                  </a:cubicBezTo>
                  <a:cubicBezTo>
                    <a:pt x="1318" y="10146"/>
                    <a:pt x="1409" y="10198"/>
                    <a:pt x="1494" y="10198"/>
                  </a:cubicBezTo>
                  <a:cubicBezTo>
                    <a:pt x="1721" y="10198"/>
                    <a:pt x="1892" y="9958"/>
                    <a:pt x="2009" y="9477"/>
                  </a:cubicBezTo>
                  <a:cubicBezTo>
                    <a:pt x="2127" y="8997"/>
                    <a:pt x="2185" y="8291"/>
                    <a:pt x="2185" y="7361"/>
                  </a:cubicBezTo>
                  <a:cubicBezTo>
                    <a:pt x="2185" y="6580"/>
                    <a:pt x="2142" y="5957"/>
                    <a:pt x="2055" y="5492"/>
                  </a:cubicBezTo>
                  <a:cubicBezTo>
                    <a:pt x="1969" y="5026"/>
                    <a:pt x="1834" y="4701"/>
                    <a:pt x="1652" y="4517"/>
                  </a:cubicBezTo>
                  <a:lnTo>
                    <a:pt x="1505" y="4356"/>
                  </a:lnTo>
                  <a:cubicBezTo>
                    <a:pt x="1371" y="4223"/>
                    <a:pt x="1281" y="4048"/>
                    <a:pt x="1233" y="3832"/>
                  </a:cubicBezTo>
                  <a:cubicBezTo>
                    <a:pt x="1185" y="3615"/>
                    <a:pt x="1161" y="3295"/>
                    <a:pt x="1161" y="2870"/>
                  </a:cubicBezTo>
                  <a:cubicBezTo>
                    <a:pt x="1161" y="2364"/>
                    <a:pt x="1197" y="1974"/>
                    <a:pt x="1269" y="1699"/>
                  </a:cubicBezTo>
                  <a:cubicBezTo>
                    <a:pt x="1341" y="1425"/>
                    <a:pt x="1443" y="1287"/>
                    <a:pt x="1576" y="1287"/>
                  </a:cubicBezTo>
                  <a:cubicBezTo>
                    <a:pt x="1653" y="1287"/>
                    <a:pt x="1732" y="1345"/>
                    <a:pt x="1814" y="1461"/>
                  </a:cubicBezTo>
                  <a:cubicBezTo>
                    <a:pt x="1896" y="1577"/>
                    <a:pt x="1984" y="1753"/>
                    <a:pt x="2076" y="1989"/>
                  </a:cubicBezTo>
                  <a:lnTo>
                    <a:pt x="2076" y="721"/>
                  </a:lnTo>
                  <a:cubicBezTo>
                    <a:pt x="1985" y="558"/>
                    <a:pt x="1895" y="436"/>
                    <a:pt x="1807" y="354"/>
                  </a:cubicBezTo>
                  <a:cubicBezTo>
                    <a:pt x="1719" y="273"/>
                    <a:pt x="1633" y="232"/>
                    <a:pt x="1549" y="232"/>
                  </a:cubicBezTo>
                  <a:close/>
                  <a:moveTo>
                    <a:pt x="7502" y="2632"/>
                  </a:moveTo>
                  <a:cubicBezTo>
                    <a:pt x="7430" y="2632"/>
                    <a:pt x="7355" y="2674"/>
                    <a:pt x="7279" y="2757"/>
                  </a:cubicBezTo>
                  <a:cubicBezTo>
                    <a:pt x="7202" y="2841"/>
                    <a:pt x="7123" y="2966"/>
                    <a:pt x="7042" y="3134"/>
                  </a:cubicBezTo>
                  <a:lnTo>
                    <a:pt x="7042" y="4227"/>
                  </a:lnTo>
                  <a:cubicBezTo>
                    <a:pt x="7110" y="4030"/>
                    <a:pt x="7180" y="3882"/>
                    <a:pt x="7254" y="3784"/>
                  </a:cubicBezTo>
                  <a:cubicBezTo>
                    <a:pt x="7327" y="3685"/>
                    <a:pt x="7402" y="3636"/>
                    <a:pt x="7479" y="3636"/>
                  </a:cubicBezTo>
                  <a:cubicBezTo>
                    <a:pt x="7601" y="3636"/>
                    <a:pt x="7695" y="3785"/>
                    <a:pt x="7763" y="4083"/>
                  </a:cubicBezTo>
                  <a:cubicBezTo>
                    <a:pt x="7830" y="4381"/>
                    <a:pt x="7864" y="4802"/>
                    <a:pt x="7864" y="5347"/>
                  </a:cubicBezTo>
                  <a:lnTo>
                    <a:pt x="7864" y="5463"/>
                  </a:lnTo>
                  <a:lnTo>
                    <a:pt x="7552" y="5463"/>
                  </a:lnTo>
                  <a:cubicBezTo>
                    <a:pt x="7350" y="5463"/>
                    <a:pt x="7198" y="5669"/>
                    <a:pt x="7096" y="6080"/>
                  </a:cubicBezTo>
                  <a:cubicBezTo>
                    <a:pt x="6994" y="6492"/>
                    <a:pt x="6943" y="7103"/>
                    <a:pt x="6943" y="7914"/>
                  </a:cubicBezTo>
                  <a:cubicBezTo>
                    <a:pt x="6943" y="8609"/>
                    <a:pt x="6984" y="9163"/>
                    <a:pt x="7066" y="9577"/>
                  </a:cubicBezTo>
                  <a:cubicBezTo>
                    <a:pt x="7147" y="9991"/>
                    <a:pt x="7258" y="10198"/>
                    <a:pt x="7396" y="10198"/>
                  </a:cubicBezTo>
                  <a:cubicBezTo>
                    <a:pt x="7506" y="10198"/>
                    <a:pt x="7598" y="10094"/>
                    <a:pt x="7674" y="9886"/>
                  </a:cubicBezTo>
                  <a:cubicBezTo>
                    <a:pt x="7750" y="9678"/>
                    <a:pt x="7813" y="9355"/>
                    <a:pt x="7864" y="8918"/>
                  </a:cubicBezTo>
                  <a:lnTo>
                    <a:pt x="7864" y="10011"/>
                  </a:lnTo>
                  <a:lnTo>
                    <a:pt x="8086" y="10011"/>
                  </a:lnTo>
                  <a:lnTo>
                    <a:pt x="8086" y="5900"/>
                  </a:lnTo>
                  <a:cubicBezTo>
                    <a:pt x="8086" y="4802"/>
                    <a:pt x="8038" y="3983"/>
                    <a:pt x="7941" y="3443"/>
                  </a:cubicBezTo>
                  <a:cubicBezTo>
                    <a:pt x="7844" y="2902"/>
                    <a:pt x="7698" y="2632"/>
                    <a:pt x="7502" y="2632"/>
                  </a:cubicBezTo>
                  <a:close/>
                  <a:moveTo>
                    <a:pt x="11841" y="2632"/>
                  </a:moveTo>
                  <a:cubicBezTo>
                    <a:pt x="11647" y="2632"/>
                    <a:pt x="11495" y="2966"/>
                    <a:pt x="11385" y="3636"/>
                  </a:cubicBezTo>
                  <a:cubicBezTo>
                    <a:pt x="11275" y="4305"/>
                    <a:pt x="11220" y="5231"/>
                    <a:pt x="11220" y="6415"/>
                  </a:cubicBezTo>
                  <a:cubicBezTo>
                    <a:pt x="11220" y="7594"/>
                    <a:pt x="11275" y="8520"/>
                    <a:pt x="11385" y="9191"/>
                  </a:cubicBezTo>
                  <a:cubicBezTo>
                    <a:pt x="11495" y="9862"/>
                    <a:pt x="11647" y="10198"/>
                    <a:pt x="11841" y="10198"/>
                  </a:cubicBezTo>
                  <a:cubicBezTo>
                    <a:pt x="12034" y="10198"/>
                    <a:pt x="12186" y="9862"/>
                    <a:pt x="12296" y="9191"/>
                  </a:cubicBezTo>
                  <a:cubicBezTo>
                    <a:pt x="12407" y="8520"/>
                    <a:pt x="12462" y="7594"/>
                    <a:pt x="12462" y="6415"/>
                  </a:cubicBezTo>
                  <a:cubicBezTo>
                    <a:pt x="12462" y="5231"/>
                    <a:pt x="12407" y="4305"/>
                    <a:pt x="12296" y="3636"/>
                  </a:cubicBezTo>
                  <a:cubicBezTo>
                    <a:pt x="12186" y="2966"/>
                    <a:pt x="12034" y="2632"/>
                    <a:pt x="11841" y="2632"/>
                  </a:cubicBezTo>
                  <a:close/>
                  <a:moveTo>
                    <a:pt x="15583" y="2632"/>
                  </a:moveTo>
                  <a:cubicBezTo>
                    <a:pt x="15511" y="2632"/>
                    <a:pt x="15436" y="2674"/>
                    <a:pt x="15360" y="2757"/>
                  </a:cubicBezTo>
                  <a:cubicBezTo>
                    <a:pt x="15283" y="2841"/>
                    <a:pt x="15204" y="2966"/>
                    <a:pt x="15123" y="3134"/>
                  </a:cubicBezTo>
                  <a:lnTo>
                    <a:pt x="15123" y="4227"/>
                  </a:lnTo>
                  <a:cubicBezTo>
                    <a:pt x="15191" y="4030"/>
                    <a:pt x="15261" y="3882"/>
                    <a:pt x="15335" y="3784"/>
                  </a:cubicBezTo>
                  <a:cubicBezTo>
                    <a:pt x="15408" y="3685"/>
                    <a:pt x="15483" y="3636"/>
                    <a:pt x="15560" y="3636"/>
                  </a:cubicBezTo>
                  <a:cubicBezTo>
                    <a:pt x="15682" y="3636"/>
                    <a:pt x="15776" y="3785"/>
                    <a:pt x="15844" y="4083"/>
                  </a:cubicBezTo>
                  <a:cubicBezTo>
                    <a:pt x="15911" y="4381"/>
                    <a:pt x="15945" y="4802"/>
                    <a:pt x="15945" y="5347"/>
                  </a:cubicBezTo>
                  <a:lnTo>
                    <a:pt x="15945" y="5463"/>
                  </a:lnTo>
                  <a:lnTo>
                    <a:pt x="15633" y="5463"/>
                  </a:lnTo>
                  <a:cubicBezTo>
                    <a:pt x="15431" y="5463"/>
                    <a:pt x="15279" y="5669"/>
                    <a:pt x="15177" y="6080"/>
                  </a:cubicBezTo>
                  <a:cubicBezTo>
                    <a:pt x="15075" y="6492"/>
                    <a:pt x="15024" y="7103"/>
                    <a:pt x="15024" y="7914"/>
                  </a:cubicBezTo>
                  <a:cubicBezTo>
                    <a:pt x="15024" y="8609"/>
                    <a:pt x="15065" y="9163"/>
                    <a:pt x="15147" y="9577"/>
                  </a:cubicBezTo>
                  <a:cubicBezTo>
                    <a:pt x="15228" y="9991"/>
                    <a:pt x="15339" y="10198"/>
                    <a:pt x="15477" y="10198"/>
                  </a:cubicBezTo>
                  <a:cubicBezTo>
                    <a:pt x="15587" y="10198"/>
                    <a:pt x="15679" y="10094"/>
                    <a:pt x="15755" y="9886"/>
                  </a:cubicBezTo>
                  <a:cubicBezTo>
                    <a:pt x="15831" y="9678"/>
                    <a:pt x="15894" y="9355"/>
                    <a:pt x="15945" y="8918"/>
                  </a:cubicBezTo>
                  <a:lnTo>
                    <a:pt x="15945" y="10011"/>
                  </a:lnTo>
                  <a:lnTo>
                    <a:pt x="16167" y="10011"/>
                  </a:lnTo>
                  <a:lnTo>
                    <a:pt x="16167" y="5900"/>
                  </a:lnTo>
                  <a:cubicBezTo>
                    <a:pt x="16167" y="4802"/>
                    <a:pt x="16119" y="3983"/>
                    <a:pt x="16022" y="3443"/>
                  </a:cubicBezTo>
                  <a:cubicBezTo>
                    <a:pt x="15925" y="2902"/>
                    <a:pt x="15779" y="2632"/>
                    <a:pt x="15583" y="2632"/>
                  </a:cubicBezTo>
                  <a:close/>
                  <a:moveTo>
                    <a:pt x="18803" y="2632"/>
                  </a:moveTo>
                  <a:cubicBezTo>
                    <a:pt x="18731" y="2632"/>
                    <a:pt x="18656" y="2674"/>
                    <a:pt x="18580" y="2757"/>
                  </a:cubicBezTo>
                  <a:cubicBezTo>
                    <a:pt x="18503" y="2841"/>
                    <a:pt x="18424" y="2966"/>
                    <a:pt x="18343" y="3134"/>
                  </a:cubicBezTo>
                  <a:lnTo>
                    <a:pt x="18343" y="4227"/>
                  </a:lnTo>
                  <a:cubicBezTo>
                    <a:pt x="18411" y="4030"/>
                    <a:pt x="18481" y="3882"/>
                    <a:pt x="18555" y="3784"/>
                  </a:cubicBezTo>
                  <a:cubicBezTo>
                    <a:pt x="18628" y="3685"/>
                    <a:pt x="18703" y="3636"/>
                    <a:pt x="18780" y="3636"/>
                  </a:cubicBezTo>
                  <a:cubicBezTo>
                    <a:pt x="18902" y="3636"/>
                    <a:pt x="18996" y="3785"/>
                    <a:pt x="19064" y="4083"/>
                  </a:cubicBezTo>
                  <a:cubicBezTo>
                    <a:pt x="19131" y="4381"/>
                    <a:pt x="19165" y="4802"/>
                    <a:pt x="19165" y="5347"/>
                  </a:cubicBezTo>
                  <a:lnTo>
                    <a:pt x="19165" y="5463"/>
                  </a:lnTo>
                  <a:lnTo>
                    <a:pt x="18853" y="5463"/>
                  </a:lnTo>
                  <a:cubicBezTo>
                    <a:pt x="18651" y="5463"/>
                    <a:pt x="18499" y="5669"/>
                    <a:pt x="18397" y="6080"/>
                  </a:cubicBezTo>
                  <a:cubicBezTo>
                    <a:pt x="18295" y="6492"/>
                    <a:pt x="18244" y="7103"/>
                    <a:pt x="18244" y="7914"/>
                  </a:cubicBezTo>
                  <a:cubicBezTo>
                    <a:pt x="18244" y="8609"/>
                    <a:pt x="18285" y="9163"/>
                    <a:pt x="18367" y="9577"/>
                  </a:cubicBezTo>
                  <a:cubicBezTo>
                    <a:pt x="18448" y="9991"/>
                    <a:pt x="18559" y="10198"/>
                    <a:pt x="18697" y="10198"/>
                  </a:cubicBezTo>
                  <a:cubicBezTo>
                    <a:pt x="18807" y="10198"/>
                    <a:pt x="18899" y="10094"/>
                    <a:pt x="18975" y="9886"/>
                  </a:cubicBezTo>
                  <a:cubicBezTo>
                    <a:pt x="19051" y="9678"/>
                    <a:pt x="19114" y="9355"/>
                    <a:pt x="19165" y="8918"/>
                  </a:cubicBezTo>
                  <a:lnTo>
                    <a:pt x="19165" y="10011"/>
                  </a:lnTo>
                  <a:lnTo>
                    <a:pt x="19387" y="10011"/>
                  </a:lnTo>
                  <a:lnTo>
                    <a:pt x="19387" y="5900"/>
                  </a:lnTo>
                  <a:cubicBezTo>
                    <a:pt x="19387" y="4802"/>
                    <a:pt x="19339" y="3983"/>
                    <a:pt x="19242" y="3443"/>
                  </a:cubicBezTo>
                  <a:cubicBezTo>
                    <a:pt x="19145" y="2902"/>
                    <a:pt x="18999" y="2632"/>
                    <a:pt x="18803" y="2632"/>
                  </a:cubicBezTo>
                  <a:close/>
                  <a:moveTo>
                    <a:pt x="23508" y="2632"/>
                  </a:moveTo>
                  <a:cubicBezTo>
                    <a:pt x="23305" y="2632"/>
                    <a:pt x="23144" y="2978"/>
                    <a:pt x="23024" y="3671"/>
                  </a:cubicBezTo>
                  <a:cubicBezTo>
                    <a:pt x="22905" y="4364"/>
                    <a:pt x="22845" y="5300"/>
                    <a:pt x="22845" y="6479"/>
                  </a:cubicBezTo>
                  <a:cubicBezTo>
                    <a:pt x="22845" y="7620"/>
                    <a:pt x="22908" y="8525"/>
                    <a:pt x="23034" y="9194"/>
                  </a:cubicBezTo>
                  <a:cubicBezTo>
                    <a:pt x="23160" y="9863"/>
                    <a:pt x="23331" y="10198"/>
                    <a:pt x="23547" y="10198"/>
                  </a:cubicBezTo>
                  <a:cubicBezTo>
                    <a:pt x="23633" y="10198"/>
                    <a:pt x="23718" y="10151"/>
                    <a:pt x="23802" y="10056"/>
                  </a:cubicBezTo>
                  <a:cubicBezTo>
                    <a:pt x="23885" y="9962"/>
                    <a:pt x="23967" y="9825"/>
                    <a:pt x="24047" y="9645"/>
                  </a:cubicBezTo>
                  <a:lnTo>
                    <a:pt x="24047" y="8525"/>
                  </a:lnTo>
                  <a:cubicBezTo>
                    <a:pt x="23968" y="8748"/>
                    <a:pt x="23889" y="8915"/>
                    <a:pt x="23808" y="9027"/>
                  </a:cubicBezTo>
                  <a:cubicBezTo>
                    <a:pt x="23728" y="9138"/>
                    <a:pt x="23645" y="9194"/>
                    <a:pt x="23560" y="9194"/>
                  </a:cubicBezTo>
                  <a:cubicBezTo>
                    <a:pt x="23413" y="9194"/>
                    <a:pt x="23298" y="8981"/>
                    <a:pt x="23215" y="8554"/>
                  </a:cubicBezTo>
                  <a:cubicBezTo>
                    <a:pt x="23133" y="8127"/>
                    <a:pt x="23087" y="7506"/>
                    <a:pt x="23077" y="6692"/>
                  </a:cubicBezTo>
                  <a:lnTo>
                    <a:pt x="24099" y="6692"/>
                  </a:lnTo>
                  <a:lnTo>
                    <a:pt x="24099" y="6112"/>
                  </a:lnTo>
                  <a:cubicBezTo>
                    <a:pt x="24099" y="5040"/>
                    <a:pt x="24046" y="4192"/>
                    <a:pt x="23940" y="3568"/>
                  </a:cubicBezTo>
                  <a:cubicBezTo>
                    <a:pt x="23834" y="2944"/>
                    <a:pt x="23690" y="2632"/>
                    <a:pt x="23508" y="2632"/>
                  </a:cubicBezTo>
                  <a:close/>
                  <a:moveTo>
                    <a:pt x="361" y="13"/>
                  </a:moveTo>
                  <a:cubicBezTo>
                    <a:pt x="240" y="1026"/>
                    <a:pt x="149" y="2016"/>
                    <a:pt x="89" y="2986"/>
                  </a:cubicBezTo>
                  <a:cubicBezTo>
                    <a:pt x="30" y="3955"/>
                    <a:pt x="0" y="4918"/>
                    <a:pt x="0" y="5874"/>
                  </a:cubicBezTo>
                  <a:cubicBezTo>
                    <a:pt x="0" y="6835"/>
                    <a:pt x="30" y="7802"/>
                    <a:pt x="90" y="8776"/>
                  </a:cubicBezTo>
                  <a:cubicBezTo>
                    <a:pt x="150" y="9750"/>
                    <a:pt x="240" y="10740"/>
                    <a:pt x="361" y="11748"/>
                  </a:cubicBezTo>
                  <a:lnTo>
                    <a:pt x="555" y="11748"/>
                  </a:lnTo>
                  <a:cubicBezTo>
                    <a:pt x="447" y="10766"/>
                    <a:pt x="368" y="9789"/>
                    <a:pt x="315" y="8818"/>
                  </a:cubicBezTo>
                  <a:cubicBezTo>
                    <a:pt x="262" y="7846"/>
                    <a:pt x="236" y="6865"/>
                    <a:pt x="236" y="5874"/>
                  </a:cubicBezTo>
                  <a:cubicBezTo>
                    <a:pt x="236" y="4884"/>
                    <a:pt x="262" y="3906"/>
                    <a:pt x="314" y="2941"/>
                  </a:cubicBezTo>
                  <a:cubicBezTo>
                    <a:pt x="366" y="1976"/>
                    <a:pt x="447" y="1000"/>
                    <a:pt x="555" y="13"/>
                  </a:cubicBezTo>
                  <a:close/>
                  <a:moveTo>
                    <a:pt x="26967" y="13"/>
                  </a:moveTo>
                  <a:cubicBezTo>
                    <a:pt x="27074" y="1000"/>
                    <a:pt x="27154" y="1976"/>
                    <a:pt x="27206" y="2941"/>
                  </a:cubicBezTo>
                  <a:cubicBezTo>
                    <a:pt x="27259" y="3906"/>
                    <a:pt x="27285" y="4884"/>
                    <a:pt x="27285" y="5874"/>
                  </a:cubicBezTo>
                  <a:cubicBezTo>
                    <a:pt x="27285" y="6865"/>
                    <a:pt x="27259" y="7846"/>
                    <a:pt x="27206" y="8818"/>
                  </a:cubicBezTo>
                  <a:cubicBezTo>
                    <a:pt x="27154" y="9789"/>
                    <a:pt x="27074" y="10766"/>
                    <a:pt x="26967" y="11748"/>
                  </a:cubicBezTo>
                  <a:lnTo>
                    <a:pt x="27160" y="11748"/>
                  </a:lnTo>
                  <a:cubicBezTo>
                    <a:pt x="27281" y="10740"/>
                    <a:pt x="27371" y="9750"/>
                    <a:pt x="27431" y="8776"/>
                  </a:cubicBezTo>
                  <a:cubicBezTo>
                    <a:pt x="27491" y="7802"/>
                    <a:pt x="27521" y="6835"/>
                    <a:pt x="27521" y="5874"/>
                  </a:cubicBezTo>
                  <a:cubicBezTo>
                    <a:pt x="27521" y="4918"/>
                    <a:pt x="27491" y="3955"/>
                    <a:pt x="27431" y="2986"/>
                  </a:cubicBezTo>
                  <a:cubicBezTo>
                    <a:pt x="27371" y="2016"/>
                    <a:pt x="27281" y="1026"/>
                    <a:pt x="27160" y="13"/>
                  </a:cubicBezTo>
                  <a:close/>
                </a:path>
              </a:pathLst>
            </a:custGeom>
            <a:solidFill>
              <a:srgbClr val="000000"/>
            </a:solidFill>
            <a:ln>
              <a:noFill/>
            </a:ln>
          </p:spPr>
          <p:txBody>
            <a:bodyPr lIns="91425" tIns="91425" rIns="91425" bIns="91425" anchor="ctr" anchorCtr="0">
              <a:noAutofit/>
            </a:bodyPr>
            <a:lstStyle/>
            <a:p>
              <a:pPr>
                <a:spcBef>
                  <a:spcPts val="0"/>
                </a:spcBef>
                <a:buNone/>
              </a:pPr>
              <a:endParaRPr/>
            </a:p>
          </p:txBody>
        </p:sp>
        <p:sp>
          <p:nvSpPr>
            <p:cNvPr id="100" name="Shape 100"/>
            <p:cNvSpPr/>
            <p:nvPr/>
          </p:nvSpPr>
          <p:spPr>
            <a:xfrm>
              <a:off x="195725" y="2502650"/>
              <a:ext cx="853575" cy="293725"/>
            </a:xfrm>
            <a:custGeom>
              <a:avLst/>
              <a:gdLst/>
              <a:ahLst/>
              <a:cxnLst/>
              <a:rect l="0" t="0" r="0" b="0"/>
              <a:pathLst>
                <a:path w="34143" h="11749" extrusionOk="0">
                  <a:moveTo>
                    <a:pt x="22514" y="1"/>
                  </a:moveTo>
                  <a:lnTo>
                    <a:pt x="22514" y="1500"/>
                  </a:lnTo>
                  <a:lnTo>
                    <a:pt x="22737" y="1500"/>
                  </a:lnTo>
                  <a:lnTo>
                    <a:pt x="22737" y="1"/>
                  </a:lnTo>
                  <a:close/>
                  <a:moveTo>
                    <a:pt x="31420" y="1"/>
                  </a:moveTo>
                  <a:lnTo>
                    <a:pt x="31420" y="1500"/>
                  </a:lnTo>
                  <a:lnTo>
                    <a:pt x="31643" y="1500"/>
                  </a:lnTo>
                  <a:lnTo>
                    <a:pt x="31643" y="1"/>
                  </a:lnTo>
                  <a:close/>
                  <a:moveTo>
                    <a:pt x="26116" y="1474"/>
                  </a:moveTo>
                  <a:cubicBezTo>
                    <a:pt x="26233" y="1474"/>
                    <a:pt x="26322" y="1617"/>
                    <a:pt x="26382" y="1902"/>
                  </a:cubicBezTo>
                  <a:cubicBezTo>
                    <a:pt x="26442" y="2187"/>
                    <a:pt x="26472" y="2611"/>
                    <a:pt x="26472" y="3173"/>
                  </a:cubicBezTo>
                  <a:cubicBezTo>
                    <a:pt x="26472" y="3735"/>
                    <a:pt x="26442" y="4160"/>
                    <a:pt x="26382" y="4450"/>
                  </a:cubicBezTo>
                  <a:cubicBezTo>
                    <a:pt x="26322" y="4739"/>
                    <a:pt x="26233" y="4884"/>
                    <a:pt x="26116" y="4884"/>
                  </a:cubicBezTo>
                  <a:lnTo>
                    <a:pt x="25809" y="4884"/>
                  </a:lnTo>
                  <a:lnTo>
                    <a:pt x="25809" y="1474"/>
                  </a:lnTo>
                  <a:close/>
                  <a:moveTo>
                    <a:pt x="6173" y="3636"/>
                  </a:moveTo>
                  <a:cubicBezTo>
                    <a:pt x="6283" y="3636"/>
                    <a:pt x="6371" y="3829"/>
                    <a:pt x="6437" y="4215"/>
                  </a:cubicBezTo>
                  <a:cubicBezTo>
                    <a:pt x="6504" y="4601"/>
                    <a:pt x="6538" y="5118"/>
                    <a:pt x="6539" y="5765"/>
                  </a:cubicBezTo>
                  <a:lnTo>
                    <a:pt x="5747" y="5772"/>
                  </a:lnTo>
                  <a:cubicBezTo>
                    <a:pt x="5758" y="5094"/>
                    <a:pt x="5801" y="4569"/>
                    <a:pt x="5875" y="4196"/>
                  </a:cubicBezTo>
                  <a:cubicBezTo>
                    <a:pt x="5950" y="3823"/>
                    <a:pt x="6049" y="3636"/>
                    <a:pt x="6173" y="3636"/>
                  </a:cubicBezTo>
                  <a:close/>
                  <a:moveTo>
                    <a:pt x="12590" y="3636"/>
                  </a:moveTo>
                  <a:cubicBezTo>
                    <a:pt x="12700" y="3636"/>
                    <a:pt x="12788" y="3829"/>
                    <a:pt x="12854" y="4215"/>
                  </a:cubicBezTo>
                  <a:cubicBezTo>
                    <a:pt x="12921" y="4601"/>
                    <a:pt x="12955" y="5118"/>
                    <a:pt x="12956" y="5765"/>
                  </a:cubicBezTo>
                  <a:lnTo>
                    <a:pt x="12164" y="5772"/>
                  </a:lnTo>
                  <a:cubicBezTo>
                    <a:pt x="12175" y="5094"/>
                    <a:pt x="12218" y="4569"/>
                    <a:pt x="12292" y="4196"/>
                  </a:cubicBezTo>
                  <a:cubicBezTo>
                    <a:pt x="12367" y="3823"/>
                    <a:pt x="12466" y="3636"/>
                    <a:pt x="12590" y="3636"/>
                  </a:cubicBezTo>
                  <a:close/>
                  <a:moveTo>
                    <a:pt x="14878" y="1474"/>
                  </a:moveTo>
                  <a:cubicBezTo>
                    <a:pt x="15127" y="1474"/>
                    <a:pt x="15309" y="1773"/>
                    <a:pt x="15424" y="2372"/>
                  </a:cubicBezTo>
                  <a:cubicBezTo>
                    <a:pt x="15540" y="2970"/>
                    <a:pt x="15598" y="3913"/>
                    <a:pt x="15598" y="5199"/>
                  </a:cubicBezTo>
                  <a:cubicBezTo>
                    <a:pt x="15598" y="6495"/>
                    <a:pt x="15540" y="7442"/>
                    <a:pt x="15424" y="8043"/>
                  </a:cubicBezTo>
                  <a:cubicBezTo>
                    <a:pt x="15309" y="8643"/>
                    <a:pt x="15127" y="8944"/>
                    <a:pt x="14878" y="8944"/>
                  </a:cubicBezTo>
                  <a:lnTo>
                    <a:pt x="14583" y="8944"/>
                  </a:lnTo>
                  <a:lnTo>
                    <a:pt x="14583" y="1474"/>
                  </a:lnTo>
                  <a:close/>
                  <a:moveTo>
                    <a:pt x="3550" y="6390"/>
                  </a:moveTo>
                  <a:lnTo>
                    <a:pt x="3550" y="6653"/>
                  </a:lnTo>
                  <a:cubicBezTo>
                    <a:pt x="3550" y="7425"/>
                    <a:pt x="3513" y="8044"/>
                    <a:pt x="3438" y="8509"/>
                  </a:cubicBezTo>
                  <a:cubicBezTo>
                    <a:pt x="3364" y="8975"/>
                    <a:pt x="3265" y="9207"/>
                    <a:pt x="3142" y="9207"/>
                  </a:cubicBezTo>
                  <a:cubicBezTo>
                    <a:pt x="3053" y="9207"/>
                    <a:pt x="2982" y="9084"/>
                    <a:pt x="2930" y="8838"/>
                  </a:cubicBezTo>
                  <a:cubicBezTo>
                    <a:pt x="2878" y="8591"/>
                    <a:pt x="2852" y="8257"/>
                    <a:pt x="2852" y="7837"/>
                  </a:cubicBezTo>
                  <a:cubicBezTo>
                    <a:pt x="2852" y="7310"/>
                    <a:pt x="2887" y="6936"/>
                    <a:pt x="2956" y="6718"/>
                  </a:cubicBezTo>
                  <a:cubicBezTo>
                    <a:pt x="3025" y="6499"/>
                    <a:pt x="3150" y="6390"/>
                    <a:pt x="3329" y="6390"/>
                  </a:cubicBezTo>
                  <a:close/>
                  <a:moveTo>
                    <a:pt x="7637" y="3623"/>
                  </a:moveTo>
                  <a:cubicBezTo>
                    <a:pt x="7755" y="3623"/>
                    <a:pt x="7847" y="3871"/>
                    <a:pt x="7915" y="4366"/>
                  </a:cubicBezTo>
                  <a:cubicBezTo>
                    <a:pt x="7983" y="4862"/>
                    <a:pt x="8017" y="5545"/>
                    <a:pt x="8017" y="6415"/>
                  </a:cubicBezTo>
                  <a:cubicBezTo>
                    <a:pt x="8017" y="7286"/>
                    <a:pt x="7983" y="7969"/>
                    <a:pt x="7915" y="8464"/>
                  </a:cubicBezTo>
                  <a:cubicBezTo>
                    <a:pt x="7847" y="8960"/>
                    <a:pt x="7755" y="9207"/>
                    <a:pt x="7637" y="9207"/>
                  </a:cubicBezTo>
                  <a:cubicBezTo>
                    <a:pt x="7520" y="9207"/>
                    <a:pt x="7427" y="8960"/>
                    <a:pt x="7360" y="8464"/>
                  </a:cubicBezTo>
                  <a:cubicBezTo>
                    <a:pt x="7293" y="7969"/>
                    <a:pt x="7259" y="7286"/>
                    <a:pt x="7259" y="6415"/>
                  </a:cubicBezTo>
                  <a:cubicBezTo>
                    <a:pt x="7259" y="5545"/>
                    <a:pt x="7293" y="4862"/>
                    <a:pt x="7360" y="4366"/>
                  </a:cubicBezTo>
                  <a:cubicBezTo>
                    <a:pt x="7427" y="3871"/>
                    <a:pt x="7520" y="3623"/>
                    <a:pt x="7637" y="3623"/>
                  </a:cubicBezTo>
                  <a:close/>
                  <a:moveTo>
                    <a:pt x="21048" y="6390"/>
                  </a:moveTo>
                  <a:lnTo>
                    <a:pt x="21048" y="6653"/>
                  </a:lnTo>
                  <a:cubicBezTo>
                    <a:pt x="21048" y="7425"/>
                    <a:pt x="21011" y="8044"/>
                    <a:pt x="20936" y="8509"/>
                  </a:cubicBezTo>
                  <a:cubicBezTo>
                    <a:pt x="20862" y="8975"/>
                    <a:pt x="20763" y="9207"/>
                    <a:pt x="20640" y="9207"/>
                  </a:cubicBezTo>
                  <a:cubicBezTo>
                    <a:pt x="20550" y="9207"/>
                    <a:pt x="20480" y="9084"/>
                    <a:pt x="20428" y="8838"/>
                  </a:cubicBezTo>
                  <a:cubicBezTo>
                    <a:pt x="20376" y="8591"/>
                    <a:pt x="20350" y="8257"/>
                    <a:pt x="20350" y="7837"/>
                  </a:cubicBezTo>
                  <a:cubicBezTo>
                    <a:pt x="20350" y="7310"/>
                    <a:pt x="20385" y="6936"/>
                    <a:pt x="20454" y="6718"/>
                  </a:cubicBezTo>
                  <a:cubicBezTo>
                    <a:pt x="20523" y="6499"/>
                    <a:pt x="20648" y="6390"/>
                    <a:pt x="20827" y="6390"/>
                  </a:cubicBezTo>
                  <a:close/>
                  <a:moveTo>
                    <a:pt x="32943" y="6390"/>
                  </a:moveTo>
                  <a:lnTo>
                    <a:pt x="32943" y="6653"/>
                  </a:lnTo>
                  <a:cubicBezTo>
                    <a:pt x="32943" y="7425"/>
                    <a:pt x="32906" y="8044"/>
                    <a:pt x="32831" y="8509"/>
                  </a:cubicBezTo>
                  <a:cubicBezTo>
                    <a:pt x="32757" y="8975"/>
                    <a:pt x="32658" y="9207"/>
                    <a:pt x="32535" y="9207"/>
                  </a:cubicBezTo>
                  <a:cubicBezTo>
                    <a:pt x="32445" y="9207"/>
                    <a:pt x="32375" y="9084"/>
                    <a:pt x="32323" y="8838"/>
                  </a:cubicBezTo>
                  <a:cubicBezTo>
                    <a:pt x="32271" y="8591"/>
                    <a:pt x="32245" y="8257"/>
                    <a:pt x="32245" y="7837"/>
                  </a:cubicBezTo>
                  <a:cubicBezTo>
                    <a:pt x="32245" y="7310"/>
                    <a:pt x="32280" y="6936"/>
                    <a:pt x="32349" y="6718"/>
                  </a:cubicBezTo>
                  <a:cubicBezTo>
                    <a:pt x="32418" y="6499"/>
                    <a:pt x="32543" y="6390"/>
                    <a:pt x="32722" y="6390"/>
                  </a:cubicBezTo>
                  <a:close/>
                  <a:moveTo>
                    <a:pt x="4230" y="1"/>
                  </a:moveTo>
                  <a:lnTo>
                    <a:pt x="4230" y="10012"/>
                  </a:lnTo>
                  <a:lnTo>
                    <a:pt x="4453" y="10012"/>
                  </a:lnTo>
                  <a:lnTo>
                    <a:pt x="4453" y="1"/>
                  </a:lnTo>
                  <a:close/>
                  <a:moveTo>
                    <a:pt x="4917" y="1"/>
                  </a:moveTo>
                  <a:lnTo>
                    <a:pt x="4917" y="10012"/>
                  </a:lnTo>
                  <a:lnTo>
                    <a:pt x="5140" y="10012"/>
                  </a:lnTo>
                  <a:lnTo>
                    <a:pt x="5140" y="1"/>
                  </a:lnTo>
                  <a:close/>
                  <a:moveTo>
                    <a:pt x="9480" y="760"/>
                  </a:moveTo>
                  <a:lnTo>
                    <a:pt x="9480" y="2806"/>
                  </a:lnTo>
                  <a:lnTo>
                    <a:pt x="9317" y="2806"/>
                  </a:lnTo>
                  <a:lnTo>
                    <a:pt x="9317" y="3726"/>
                  </a:lnTo>
                  <a:lnTo>
                    <a:pt x="9480" y="3726"/>
                  </a:lnTo>
                  <a:lnTo>
                    <a:pt x="9480" y="7638"/>
                  </a:lnTo>
                  <a:cubicBezTo>
                    <a:pt x="9480" y="8538"/>
                    <a:pt x="9512" y="9159"/>
                    <a:pt x="9577" y="9500"/>
                  </a:cubicBezTo>
                  <a:cubicBezTo>
                    <a:pt x="9643" y="9841"/>
                    <a:pt x="9761" y="10012"/>
                    <a:pt x="9933" y="10012"/>
                  </a:cubicBezTo>
                  <a:lnTo>
                    <a:pt x="10161" y="10012"/>
                  </a:lnTo>
                  <a:lnTo>
                    <a:pt x="10161" y="9021"/>
                  </a:lnTo>
                  <a:lnTo>
                    <a:pt x="9933" y="9021"/>
                  </a:lnTo>
                  <a:cubicBezTo>
                    <a:pt x="9840" y="9021"/>
                    <a:pt x="9779" y="8937"/>
                    <a:pt x="9748" y="8770"/>
                  </a:cubicBezTo>
                  <a:cubicBezTo>
                    <a:pt x="9718" y="8603"/>
                    <a:pt x="9703" y="8225"/>
                    <a:pt x="9703" y="7638"/>
                  </a:cubicBezTo>
                  <a:lnTo>
                    <a:pt x="9703" y="3726"/>
                  </a:lnTo>
                  <a:lnTo>
                    <a:pt x="10161" y="3726"/>
                  </a:lnTo>
                  <a:lnTo>
                    <a:pt x="10161" y="2806"/>
                  </a:lnTo>
                  <a:lnTo>
                    <a:pt x="9703" y="2806"/>
                  </a:lnTo>
                  <a:lnTo>
                    <a:pt x="9703" y="760"/>
                  </a:lnTo>
                  <a:close/>
                  <a:moveTo>
                    <a:pt x="10445" y="1"/>
                  </a:moveTo>
                  <a:lnTo>
                    <a:pt x="10445" y="10012"/>
                  </a:lnTo>
                  <a:lnTo>
                    <a:pt x="10668" y="10012"/>
                  </a:lnTo>
                  <a:lnTo>
                    <a:pt x="10668" y="5939"/>
                  </a:lnTo>
                  <a:cubicBezTo>
                    <a:pt x="10668" y="5236"/>
                    <a:pt x="10703" y="4680"/>
                    <a:pt x="10772" y="4273"/>
                  </a:cubicBezTo>
                  <a:cubicBezTo>
                    <a:pt x="10841" y="3865"/>
                    <a:pt x="10936" y="3662"/>
                    <a:pt x="11056" y="3662"/>
                  </a:cubicBezTo>
                  <a:cubicBezTo>
                    <a:pt x="11156" y="3662"/>
                    <a:pt x="11231" y="3831"/>
                    <a:pt x="11281" y="4170"/>
                  </a:cubicBezTo>
                  <a:cubicBezTo>
                    <a:pt x="11331" y="4509"/>
                    <a:pt x="11356" y="5019"/>
                    <a:pt x="11356" y="5701"/>
                  </a:cubicBezTo>
                  <a:lnTo>
                    <a:pt x="11356" y="10012"/>
                  </a:lnTo>
                  <a:lnTo>
                    <a:pt x="11578" y="10012"/>
                  </a:lnTo>
                  <a:lnTo>
                    <a:pt x="11578" y="5663"/>
                  </a:lnTo>
                  <a:cubicBezTo>
                    <a:pt x="11578" y="4667"/>
                    <a:pt x="11538" y="3914"/>
                    <a:pt x="11458" y="3401"/>
                  </a:cubicBezTo>
                  <a:cubicBezTo>
                    <a:pt x="11379" y="2889"/>
                    <a:pt x="11261" y="2632"/>
                    <a:pt x="11106" y="2632"/>
                  </a:cubicBezTo>
                  <a:cubicBezTo>
                    <a:pt x="11011" y="2632"/>
                    <a:pt x="10928" y="2740"/>
                    <a:pt x="10856" y="2954"/>
                  </a:cubicBezTo>
                  <a:cubicBezTo>
                    <a:pt x="10784" y="3168"/>
                    <a:pt x="10721" y="3492"/>
                    <a:pt x="10668" y="3925"/>
                  </a:cubicBezTo>
                  <a:lnTo>
                    <a:pt x="10668" y="1"/>
                  </a:lnTo>
                  <a:close/>
                  <a:moveTo>
                    <a:pt x="14339" y="406"/>
                  </a:moveTo>
                  <a:lnTo>
                    <a:pt x="14339" y="10012"/>
                  </a:lnTo>
                  <a:lnTo>
                    <a:pt x="14840" y="10012"/>
                  </a:lnTo>
                  <a:cubicBezTo>
                    <a:pt x="15188" y="10012"/>
                    <a:pt x="15444" y="9623"/>
                    <a:pt x="15609" y="8847"/>
                  </a:cubicBezTo>
                  <a:cubicBezTo>
                    <a:pt x="15773" y="8071"/>
                    <a:pt x="15855" y="6855"/>
                    <a:pt x="15855" y="5199"/>
                  </a:cubicBezTo>
                  <a:cubicBezTo>
                    <a:pt x="15855" y="3552"/>
                    <a:pt x="15773" y="2342"/>
                    <a:pt x="15610" y="1568"/>
                  </a:cubicBezTo>
                  <a:cubicBezTo>
                    <a:pt x="15446" y="793"/>
                    <a:pt x="15190" y="406"/>
                    <a:pt x="14840" y="406"/>
                  </a:cubicBezTo>
                  <a:close/>
                  <a:moveTo>
                    <a:pt x="18452" y="2632"/>
                  </a:moveTo>
                  <a:cubicBezTo>
                    <a:pt x="18355" y="2632"/>
                    <a:pt x="18271" y="2737"/>
                    <a:pt x="18200" y="2948"/>
                  </a:cubicBezTo>
                  <a:cubicBezTo>
                    <a:pt x="18129" y="3158"/>
                    <a:pt x="18068" y="3484"/>
                    <a:pt x="18017" y="3925"/>
                  </a:cubicBezTo>
                  <a:lnTo>
                    <a:pt x="18017" y="2806"/>
                  </a:lnTo>
                  <a:lnTo>
                    <a:pt x="17794" y="2806"/>
                  </a:lnTo>
                  <a:lnTo>
                    <a:pt x="17794" y="10012"/>
                  </a:lnTo>
                  <a:lnTo>
                    <a:pt x="18017" y="10012"/>
                  </a:lnTo>
                  <a:lnTo>
                    <a:pt x="18017" y="5939"/>
                  </a:lnTo>
                  <a:cubicBezTo>
                    <a:pt x="18017" y="5240"/>
                    <a:pt x="18051" y="4686"/>
                    <a:pt x="18118" y="4276"/>
                  </a:cubicBezTo>
                  <a:cubicBezTo>
                    <a:pt x="18184" y="3866"/>
                    <a:pt x="18275" y="3662"/>
                    <a:pt x="18388" y="3662"/>
                  </a:cubicBezTo>
                  <a:cubicBezTo>
                    <a:pt x="18484" y="3662"/>
                    <a:pt x="18555" y="3828"/>
                    <a:pt x="18601" y="4160"/>
                  </a:cubicBezTo>
                  <a:cubicBezTo>
                    <a:pt x="18647" y="4493"/>
                    <a:pt x="18670" y="5006"/>
                    <a:pt x="18670" y="5701"/>
                  </a:cubicBezTo>
                  <a:lnTo>
                    <a:pt x="18670" y="10012"/>
                  </a:lnTo>
                  <a:lnTo>
                    <a:pt x="18893" y="10012"/>
                  </a:lnTo>
                  <a:lnTo>
                    <a:pt x="18893" y="5939"/>
                  </a:lnTo>
                  <a:cubicBezTo>
                    <a:pt x="18893" y="5236"/>
                    <a:pt x="18927" y="4680"/>
                    <a:pt x="18993" y="4273"/>
                  </a:cubicBezTo>
                  <a:cubicBezTo>
                    <a:pt x="19060" y="3865"/>
                    <a:pt x="19151" y="3662"/>
                    <a:pt x="19266" y="3662"/>
                  </a:cubicBezTo>
                  <a:cubicBezTo>
                    <a:pt x="19361" y="3662"/>
                    <a:pt x="19431" y="3829"/>
                    <a:pt x="19477" y="4164"/>
                  </a:cubicBezTo>
                  <a:cubicBezTo>
                    <a:pt x="19523" y="4498"/>
                    <a:pt x="19545" y="5011"/>
                    <a:pt x="19545" y="5701"/>
                  </a:cubicBezTo>
                  <a:lnTo>
                    <a:pt x="19545" y="10012"/>
                  </a:lnTo>
                  <a:lnTo>
                    <a:pt x="19769" y="10012"/>
                  </a:lnTo>
                  <a:lnTo>
                    <a:pt x="19769" y="5663"/>
                  </a:lnTo>
                  <a:cubicBezTo>
                    <a:pt x="19769" y="4693"/>
                    <a:pt x="19731" y="3946"/>
                    <a:pt x="19654" y="3420"/>
                  </a:cubicBezTo>
                  <a:cubicBezTo>
                    <a:pt x="19578" y="2895"/>
                    <a:pt x="19469" y="2632"/>
                    <a:pt x="19328" y="2632"/>
                  </a:cubicBezTo>
                  <a:cubicBezTo>
                    <a:pt x="19223" y="2632"/>
                    <a:pt x="19132" y="2759"/>
                    <a:pt x="19055" y="3012"/>
                  </a:cubicBezTo>
                  <a:cubicBezTo>
                    <a:pt x="18978" y="3265"/>
                    <a:pt x="18911" y="3657"/>
                    <a:pt x="18856" y="4189"/>
                  </a:cubicBezTo>
                  <a:cubicBezTo>
                    <a:pt x="18823" y="3683"/>
                    <a:pt x="18772" y="3297"/>
                    <a:pt x="18703" y="3031"/>
                  </a:cubicBezTo>
                  <a:cubicBezTo>
                    <a:pt x="18634" y="2765"/>
                    <a:pt x="18550" y="2632"/>
                    <a:pt x="18452" y="2632"/>
                  </a:cubicBezTo>
                  <a:close/>
                  <a:moveTo>
                    <a:pt x="22514" y="2806"/>
                  </a:moveTo>
                  <a:lnTo>
                    <a:pt x="22514" y="10012"/>
                  </a:lnTo>
                  <a:lnTo>
                    <a:pt x="22737" y="10012"/>
                  </a:lnTo>
                  <a:lnTo>
                    <a:pt x="22737" y="2806"/>
                  </a:lnTo>
                  <a:close/>
                  <a:moveTo>
                    <a:pt x="23854" y="2632"/>
                  </a:moveTo>
                  <a:cubicBezTo>
                    <a:pt x="23759" y="2632"/>
                    <a:pt x="23676" y="2740"/>
                    <a:pt x="23604" y="2954"/>
                  </a:cubicBezTo>
                  <a:cubicBezTo>
                    <a:pt x="23532" y="3168"/>
                    <a:pt x="23469" y="3492"/>
                    <a:pt x="23416" y="3925"/>
                  </a:cubicBezTo>
                  <a:lnTo>
                    <a:pt x="23416" y="2806"/>
                  </a:lnTo>
                  <a:lnTo>
                    <a:pt x="23193" y="2806"/>
                  </a:lnTo>
                  <a:lnTo>
                    <a:pt x="23193" y="10012"/>
                  </a:lnTo>
                  <a:lnTo>
                    <a:pt x="23416" y="10012"/>
                  </a:lnTo>
                  <a:lnTo>
                    <a:pt x="23416" y="5939"/>
                  </a:lnTo>
                  <a:cubicBezTo>
                    <a:pt x="23416" y="5236"/>
                    <a:pt x="23451" y="4680"/>
                    <a:pt x="23520" y="4273"/>
                  </a:cubicBezTo>
                  <a:cubicBezTo>
                    <a:pt x="23589" y="3865"/>
                    <a:pt x="23684" y="3662"/>
                    <a:pt x="23804" y="3662"/>
                  </a:cubicBezTo>
                  <a:cubicBezTo>
                    <a:pt x="23904" y="3662"/>
                    <a:pt x="23979" y="3831"/>
                    <a:pt x="24029" y="4170"/>
                  </a:cubicBezTo>
                  <a:cubicBezTo>
                    <a:pt x="24079" y="4509"/>
                    <a:pt x="24104" y="5019"/>
                    <a:pt x="24104" y="5701"/>
                  </a:cubicBezTo>
                  <a:lnTo>
                    <a:pt x="24104" y="10012"/>
                  </a:lnTo>
                  <a:lnTo>
                    <a:pt x="24326" y="10012"/>
                  </a:lnTo>
                  <a:lnTo>
                    <a:pt x="24326" y="5663"/>
                  </a:lnTo>
                  <a:cubicBezTo>
                    <a:pt x="24326" y="4667"/>
                    <a:pt x="24286" y="3914"/>
                    <a:pt x="24206" y="3401"/>
                  </a:cubicBezTo>
                  <a:cubicBezTo>
                    <a:pt x="24127" y="2889"/>
                    <a:pt x="24009" y="2632"/>
                    <a:pt x="23854" y="2632"/>
                  </a:cubicBezTo>
                  <a:close/>
                  <a:moveTo>
                    <a:pt x="25565" y="406"/>
                  </a:moveTo>
                  <a:lnTo>
                    <a:pt x="25565" y="10012"/>
                  </a:lnTo>
                  <a:lnTo>
                    <a:pt x="25809" y="10012"/>
                  </a:lnTo>
                  <a:lnTo>
                    <a:pt x="25809" y="5952"/>
                  </a:lnTo>
                  <a:lnTo>
                    <a:pt x="26075" y="5952"/>
                  </a:lnTo>
                  <a:cubicBezTo>
                    <a:pt x="26171" y="5952"/>
                    <a:pt x="26248" y="6057"/>
                    <a:pt x="26304" y="6267"/>
                  </a:cubicBezTo>
                  <a:cubicBezTo>
                    <a:pt x="26360" y="6477"/>
                    <a:pt x="26417" y="6904"/>
                    <a:pt x="26477" y="7548"/>
                  </a:cubicBezTo>
                  <a:lnTo>
                    <a:pt x="26708" y="10012"/>
                  </a:lnTo>
                  <a:lnTo>
                    <a:pt x="26970" y="10012"/>
                  </a:lnTo>
                  <a:lnTo>
                    <a:pt x="26722" y="7387"/>
                  </a:lnTo>
                  <a:cubicBezTo>
                    <a:pt x="26672" y="6846"/>
                    <a:pt x="26623" y="6422"/>
                    <a:pt x="26573" y="6113"/>
                  </a:cubicBezTo>
                  <a:cubicBezTo>
                    <a:pt x="26524" y="5804"/>
                    <a:pt x="26473" y="5602"/>
                    <a:pt x="26420" y="5508"/>
                  </a:cubicBezTo>
                  <a:cubicBezTo>
                    <a:pt x="26521" y="5354"/>
                    <a:pt x="26598" y="5077"/>
                    <a:pt x="26650" y="4678"/>
                  </a:cubicBezTo>
                  <a:cubicBezTo>
                    <a:pt x="26703" y="4279"/>
                    <a:pt x="26729" y="3777"/>
                    <a:pt x="26729" y="3173"/>
                  </a:cubicBezTo>
                  <a:cubicBezTo>
                    <a:pt x="26729" y="2246"/>
                    <a:pt x="26679" y="1554"/>
                    <a:pt x="26577" y="1095"/>
                  </a:cubicBezTo>
                  <a:cubicBezTo>
                    <a:pt x="26476" y="636"/>
                    <a:pt x="26322" y="406"/>
                    <a:pt x="26116" y="406"/>
                  </a:cubicBezTo>
                  <a:close/>
                  <a:moveTo>
                    <a:pt x="31420" y="2806"/>
                  </a:moveTo>
                  <a:lnTo>
                    <a:pt x="31420" y="10012"/>
                  </a:lnTo>
                  <a:lnTo>
                    <a:pt x="31643" y="10012"/>
                  </a:lnTo>
                  <a:lnTo>
                    <a:pt x="31643" y="2806"/>
                  </a:lnTo>
                  <a:close/>
                  <a:moveTo>
                    <a:pt x="1773" y="233"/>
                  </a:moveTo>
                  <a:cubicBezTo>
                    <a:pt x="1500" y="233"/>
                    <a:pt x="1285" y="678"/>
                    <a:pt x="1128" y="1568"/>
                  </a:cubicBezTo>
                  <a:cubicBezTo>
                    <a:pt x="971" y="2458"/>
                    <a:pt x="892" y="3675"/>
                    <a:pt x="892" y="5219"/>
                  </a:cubicBezTo>
                  <a:cubicBezTo>
                    <a:pt x="892" y="6758"/>
                    <a:pt x="971" y="7973"/>
                    <a:pt x="1128" y="8863"/>
                  </a:cubicBezTo>
                  <a:cubicBezTo>
                    <a:pt x="1285" y="9753"/>
                    <a:pt x="1500" y="10198"/>
                    <a:pt x="1773" y="10198"/>
                  </a:cubicBezTo>
                  <a:cubicBezTo>
                    <a:pt x="1879" y="10198"/>
                    <a:pt x="1980" y="10121"/>
                    <a:pt x="2075" y="9967"/>
                  </a:cubicBezTo>
                  <a:cubicBezTo>
                    <a:pt x="2171" y="9812"/>
                    <a:pt x="2261" y="9581"/>
                    <a:pt x="2347" y="9272"/>
                  </a:cubicBezTo>
                  <a:lnTo>
                    <a:pt x="2347" y="7914"/>
                  </a:lnTo>
                  <a:cubicBezTo>
                    <a:pt x="2264" y="8322"/>
                    <a:pt x="2177" y="8626"/>
                    <a:pt x="2084" y="8828"/>
                  </a:cubicBezTo>
                  <a:cubicBezTo>
                    <a:pt x="1991" y="9029"/>
                    <a:pt x="1892" y="9130"/>
                    <a:pt x="1787" y="9130"/>
                  </a:cubicBezTo>
                  <a:cubicBezTo>
                    <a:pt x="1581" y="9130"/>
                    <a:pt x="1423" y="8795"/>
                    <a:pt x="1314" y="8123"/>
                  </a:cubicBezTo>
                  <a:cubicBezTo>
                    <a:pt x="1204" y="7452"/>
                    <a:pt x="1149" y="6484"/>
                    <a:pt x="1149" y="5219"/>
                  </a:cubicBezTo>
                  <a:cubicBezTo>
                    <a:pt x="1149" y="3949"/>
                    <a:pt x="1204" y="2979"/>
                    <a:pt x="1314" y="2307"/>
                  </a:cubicBezTo>
                  <a:cubicBezTo>
                    <a:pt x="1423" y="1636"/>
                    <a:pt x="1581" y="1301"/>
                    <a:pt x="1787" y="1301"/>
                  </a:cubicBezTo>
                  <a:cubicBezTo>
                    <a:pt x="1892" y="1301"/>
                    <a:pt x="1991" y="1401"/>
                    <a:pt x="2084" y="1603"/>
                  </a:cubicBezTo>
                  <a:cubicBezTo>
                    <a:pt x="2177" y="1805"/>
                    <a:pt x="2264" y="2109"/>
                    <a:pt x="2347" y="2517"/>
                  </a:cubicBezTo>
                  <a:lnTo>
                    <a:pt x="2347" y="1146"/>
                  </a:lnTo>
                  <a:cubicBezTo>
                    <a:pt x="2263" y="842"/>
                    <a:pt x="2173" y="613"/>
                    <a:pt x="2078" y="461"/>
                  </a:cubicBezTo>
                  <a:cubicBezTo>
                    <a:pt x="1982" y="309"/>
                    <a:pt x="1881" y="233"/>
                    <a:pt x="1773" y="233"/>
                  </a:cubicBezTo>
                  <a:close/>
                  <a:moveTo>
                    <a:pt x="3189" y="2632"/>
                  </a:moveTo>
                  <a:cubicBezTo>
                    <a:pt x="3117" y="2632"/>
                    <a:pt x="3042" y="2674"/>
                    <a:pt x="2966" y="2758"/>
                  </a:cubicBezTo>
                  <a:cubicBezTo>
                    <a:pt x="2889" y="2841"/>
                    <a:pt x="2810" y="2967"/>
                    <a:pt x="2729" y="3134"/>
                  </a:cubicBezTo>
                  <a:lnTo>
                    <a:pt x="2729" y="4228"/>
                  </a:lnTo>
                  <a:cubicBezTo>
                    <a:pt x="2796" y="4031"/>
                    <a:pt x="2867" y="3883"/>
                    <a:pt x="2940" y="3784"/>
                  </a:cubicBezTo>
                  <a:cubicBezTo>
                    <a:pt x="3013" y="3685"/>
                    <a:pt x="3089" y="3636"/>
                    <a:pt x="3166" y="3636"/>
                  </a:cubicBezTo>
                  <a:cubicBezTo>
                    <a:pt x="3288" y="3636"/>
                    <a:pt x="3382" y="3785"/>
                    <a:pt x="3449" y="4083"/>
                  </a:cubicBezTo>
                  <a:cubicBezTo>
                    <a:pt x="3517" y="4381"/>
                    <a:pt x="3550" y="4803"/>
                    <a:pt x="3550" y="5347"/>
                  </a:cubicBezTo>
                  <a:lnTo>
                    <a:pt x="3550" y="5463"/>
                  </a:lnTo>
                  <a:lnTo>
                    <a:pt x="3239" y="5463"/>
                  </a:lnTo>
                  <a:cubicBezTo>
                    <a:pt x="3036" y="5463"/>
                    <a:pt x="2884" y="5669"/>
                    <a:pt x="2782" y="6081"/>
                  </a:cubicBezTo>
                  <a:cubicBezTo>
                    <a:pt x="2681" y="6492"/>
                    <a:pt x="2630" y="7104"/>
                    <a:pt x="2630" y="7914"/>
                  </a:cubicBezTo>
                  <a:cubicBezTo>
                    <a:pt x="2630" y="8609"/>
                    <a:pt x="2671" y="9163"/>
                    <a:pt x="2752" y="9577"/>
                  </a:cubicBezTo>
                  <a:cubicBezTo>
                    <a:pt x="2834" y="9991"/>
                    <a:pt x="2944" y="10198"/>
                    <a:pt x="3083" y="10198"/>
                  </a:cubicBezTo>
                  <a:cubicBezTo>
                    <a:pt x="3192" y="10198"/>
                    <a:pt x="3285" y="10094"/>
                    <a:pt x="3361" y="9886"/>
                  </a:cubicBezTo>
                  <a:cubicBezTo>
                    <a:pt x="3436" y="9678"/>
                    <a:pt x="3499" y="9355"/>
                    <a:pt x="3550" y="8918"/>
                  </a:cubicBezTo>
                  <a:lnTo>
                    <a:pt x="3550" y="10012"/>
                  </a:lnTo>
                  <a:lnTo>
                    <a:pt x="3773" y="10012"/>
                  </a:lnTo>
                  <a:lnTo>
                    <a:pt x="3773" y="5901"/>
                  </a:lnTo>
                  <a:cubicBezTo>
                    <a:pt x="3773" y="4803"/>
                    <a:pt x="3724" y="3983"/>
                    <a:pt x="3628" y="3443"/>
                  </a:cubicBezTo>
                  <a:cubicBezTo>
                    <a:pt x="3531" y="2903"/>
                    <a:pt x="3385" y="2632"/>
                    <a:pt x="3189" y="2632"/>
                  </a:cubicBezTo>
                  <a:close/>
                  <a:moveTo>
                    <a:pt x="6171" y="2632"/>
                  </a:moveTo>
                  <a:cubicBezTo>
                    <a:pt x="5968" y="2632"/>
                    <a:pt x="5807" y="2979"/>
                    <a:pt x="5687" y="3671"/>
                  </a:cubicBezTo>
                  <a:cubicBezTo>
                    <a:pt x="5567" y="4364"/>
                    <a:pt x="5508" y="5300"/>
                    <a:pt x="5508" y="6480"/>
                  </a:cubicBezTo>
                  <a:cubicBezTo>
                    <a:pt x="5508" y="7620"/>
                    <a:pt x="5571" y="8525"/>
                    <a:pt x="5697" y="9195"/>
                  </a:cubicBezTo>
                  <a:cubicBezTo>
                    <a:pt x="5823" y="9864"/>
                    <a:pt x="5994" y="10198"/>
                    <a:pt x="6209" y="10198"/>
                  </a:cubicBezTo>
                  <a:cubicBezTo>
                    <a:pt x="6296" y="10198"/>
                    <a:pt x="6381" y="10151"/>
                    <a:pt x="6464" y="10057"/>
                  </a:cubicBezTo>
                  <a:cubicBezTo>
                    <a:pt x="6548" y="9962"/>
                    <a:pt x="6630" y="9825"/>
                    <a:pt x="6710" y="9645"/>
                  </a:cubicBezTo>
                  <a:lnTo>
                    <a:pt x="6710" y="8525"/>
                  </a:lnTo>
                  <a:cubicBezTo>
                    <a:pt x="6631" y="8749"/>
                    <a:pt x="6551" y="8916"/>
                    <a:pt x="6471" y="9027"/>
                  </a:cubicBezTo>
                  <a:cubicBezTo>
                    <a:pt x="6391" y="9139"/>
                    <a:pt x="6308" y="9195"/>
                    <a:pt x="6223" y="9195"/>
                  </a:cubicBezTo>
                  <a:cubicBezTo>
                    <a:pt x="6075" y="9195"/>
                    <a:pt x="5960" y="8981"/>
                    <a:pt x="5878" y="8554"/>
                  </a:cubicBezTo>
                  <a:cubicBezTo>
                    <a:pt x="5795" y="8128"/>
                    <a:pt x="5749" y="7507"/>
                    <a:pt x="5740" y="6692"/>
                  </a:cubicBezTo>
                  <a:lnTo>
                    <a:pt x="6762" y="6692"/>
                  </a:lnTo>
                  <a:lnTo>
                    <a:pt x="6762" y="6113"/>
                  </a:lnTo>
                  <a:cubicBezTo>
                    <a:pt x="6762" y="5041"/>
                    <a:pt x="6709" y="4192"/>
                    <a:pt x="6603" y="3568"/>
                  </a:cubicBezTo>
                  <a:cubicBezTo>
                    <a:pt x="6497" y="2944"/>
                    <a:pt x="6353" y="2632"/>
                    <a:pt x="6171" y="2632"/>
                  </a:cubicBezTo>
                  <a:close/>
                  <a:moveTo>
                    <a:pt x="8017" y="1"/>
                  </a:moveTo>
                  <a:lnTo>
                    <a:pt x="8017" y="3900"/>
                  </a:lnTo>
                  <a:cubicBezTo>
                    <a:pt x="7970" y="3471"/>
                    <a:pt x="7911" y="3152"/>
                    <a:pt x="7840" y="2944"/>
                  </a:cubicBezTo>
                  <a:cubicBezTo>
                    <a:pt x="7768" y="2736"/>
                    <a:pt x="7683" y="2632"/>
                    <a:pt x="7583" y="2632"/>
                  </a:cubicBezTo>
                  <a:cubicBezTo>
                    <a:pt x="7419" y="2632"/>
                    <a:pt x="7286" y="2980"/>
                    <a:pt x="7184" y="3675"/>
                  </a:cubicBezTo>
                  <a:cubicBezTo>
                    <a:pt x="7081" y="4369"/>
                    <a:pt x="7030" y="5283"/>
                    <a:pt x="7030" y="6415"/>
                  </a:cubicBezTo>
                  <a:cubicBezTo>
                    <a:pt x="7030" y="7548"/>
                    <a:pt x="7081" y="8461"/>
                    <a:pt x="7184" y="9156"/>
                  </a:cubicBezTo>
                  <a:cubicBezTo>
                    <a:pt x="7286" y="9851"/>
                    <a:pt x="7419" y="10198"/>
                    <a:pt x="7583" y="10198"/>
                  </a:cubicBezTo>
                  <a:cubicBezTo>
                    <a:pt x="7683" y="10198"/>
                    <a:pt x="7768" y="10094"/>
                    <a:pt x="7840" y="9886"/>
                  </a:cubicBezTo>
                  <a:cubicBezTo>
                    <a:pt x="7911" y="9678"/>
                    <a:pt x="7970" y="9360"/>
                    <a:pt x="8017" y="8931"/>
                  </a:cubicBezTo>
                  <a:lnTo>
                    <a:pt x="8017" y="10012"/>
                  </a:lnTo>
                  <a:lnTo>
                    <a:pt x="8239" y="10012"/>
                  </a:lnTo>
                  <a:lnTo>
                    <a:pt x="8239" y="1"/>
                  </a:lnTo>
                  <a:close/>
                  <a:moveTo>
                    <a:pt x="12588" y="2632"/>
                  </a:moveTo>
                  <a:cubicBezTo>
                    <a:pt x="12385" y="2632"/>
                    <a:pt x="12224" y="2979"/>
                    <a:pt x="12104" y="3671"/>
                  </a:cubicBezTo>
                  <a:cubicBezTo>
                    <a:pt x="11984" y="4364"/>
                    <a:pt x="11925" y="5300"/>
                    <a:pt x="11925" y="6480"/>
                  </a:cubicBezTo>
                  <a:cubicBezTo>
                    <a:pt x="11925" y="7620"/>
                    <a:pt x="11988" y="8525"/>
                    <a:pt x="12114" y="9195"/>
                  </a:cubicBezTo>
                  <a:cubicBezTo>
                    <a:pt x="12240" y="9864"/>
                    <a:pt x="12411" y="10198"/>
                    <a:pt x="12626" y="10198"/>
                  </a:cubicBezTo>
                  <a:cubicBezTo>
                    <a:pt x="12713" y="10198"/>
                    <a:pt x="12798" y="10151"/>
                    <a:pt x="12881" y="10057"/>
                  </a:cubicBezTo>
                  <a:cubicBezTo>
                    <a:pt x="12965" y="9962"/>
                    <a:pt x="13047" y="9825"/>
                    <a:pt x="13127" y="9645"/>
                  </a:cubicBezTo>
                  <a:lnTo>
                    <a:pt x="13127" y="8525"/>
                  </a:lnTo>
                  <a:cubicBezTo>
                    <a:pt x="13048" y="8749"/>
                    <a:pt x="12968" y="8916"/>
                    <a:pt x="12888" y="9027"/>
                  </a:cubicBezTo>
                  <a:cubicBezTo>
                    <a:pt x="12808" y="9139"/>
                    <a:pt x="12725" y="9195"/>
                    <a:pt x="12640" y="9195"/>
                  </a:cubicBezTo>
                  <a:cubicBezTo>
                    <a:pt x="12492" y="9195"/>
                    <a:pt x="12377" y="8981"/>
                    <a:pt x="12295" y="8554"/>
                  </a:cubicBezTo>
                  <a:cubicBezTo>
                    <a:pt x="12212" y="8128"/>
                    <a:pt x="12166" y="7507"/>
                    <a:pt x="12157" y="6692"/>
                  </a:cubicBezTo>
                  <a:lnTo>
                    <a:pt x="13179" y="6692"/>
                  </a:lnTo>
                  <a:lnTo>
                    <a:pt x="13179" y="6113"/>
                  </a:lnTo>
                  <a:cubicBezTo>
                    <a:pt x="13179" y="5041"/>
                    <a:pt x="13126" y="4192"/>
                    <a:pt x="13020" y="3568"/>
                  </a:cubicBezTo>
                  <a:cubicBezTo>
                    <a:pt x="12914" y="2944"/>
                    <a:pt x="12770" y="2632"/>
                    <a:pt x="12588" y="2632"/>
                  </a:cubicBezTo>
                  <a:close/>
                  <a:moveTo>
                    <a:pt x="16211" y="2806"/>
                  </a:moveTo>
                  <a:lnTo>
                    <a:pt x="16211" y="7168"/>
                  </a:lnTo>
                  <a:cubicBezTo>
                    <a:pt x="16211" y="8159"/>
                    <a:pt x="16252" y="8912"/>
                    <a:pt x="16332" y="9426"/>
                  </a:cubicBezTo>
                  <a:cubicBezTo>
                    <a:pt x="16413" y="9941"/>
                    <a:pt x="16531" y="10198"/>
                    <a:pt x="16686" y="10198"/>
                  </a:cubicBezTo>
                  <a:cubicBezTo>
                    <a:pt x="16780" y="10198"/>
                    <a:pt x="16863" y="10092"/>
                    <a:pt x="16934" y="9880"/>
                  </a:cubicBezTo>
                  <a:cubicBezTo>
                    <a:pt x="17006" y="9667"/>
                    <a:pt x="17068" y="9343"/>
                    <a:pt x="17122" y="8905"/>
                  </a:cubicBezTo>
                  <a:lnTo>
                    <a:pt x="17122" y="10012"/>
                  </a:lnTo>
                  <a:lnTo>
                    <a:pt x="17344" y="10012"/>
                  </a:lnTo>
                  <a:lnTo>
                    <a:pt x="17344" y="2806"/>
                  </a:lnTo>
                  <a:lnTo>
                    <a:pt x="17122" y="2806"/>
                  </a:lnTo>
                  <a:lnTo>
                    <a:pt x="17122" y="6891"/>
                  </a:lnTo>
                  <a:cubicBezTo>
                    <a:pt x="17122" y="7595"/>
                    <a:pt x="17087" y="8150"/>
                    <a:pt x="17018" y="8558"/>
                  </a:cubicBezTo>
                  <a:cubicBezTo>
                    <a:pt x="16948" y="8965"/>
                    <a:pt x="16853" y="9169"/>
                    <a:pt x="16733" y="9169"/>
                  </a:cubicBezTo>
                  <a:cubicBezTo>
                    <a:pt x="16633" y="9169"/>
                    <a:pt x="16558" y="8998"/>
                    <a:pt x="16508" y="8657"/>
                  </a:cubicBezTo>
                  <a:cubicBezTo>
                    <a:pt x="16459" y="8316"/>
                    <a:pt x="16434" y="7805"/>
                    <a:pt x="16434" y="7123"/>
                  </a:cubicBezTo>
                  <a:lnTo>
                    <a:pt x="16434" y="2806"/>
                  </a:lnTo>
                  <a:close/>
                  <a:moveTo>
                    <a:pt x="20687" y="2632"/>
                  </a:moveTo>
                  <a:cubicBezTo>
                    <a:pt x="20615" y="2632"/>
                    <a:pt x="20540" y="2674"/>
                    <a:pt x="20464" y="2758"/>
                  </a:cubicBezTo>
                  <a:cubicBezTo>
                    <a:pt x="20387" y="2841"/>
                    <a:pt x="20308" y="2967"/>
                    <a:pt x="20227" y="3134"/>
                  </a:cubicBezTo>
                  <a:lnTo>
                    <a:pt x="20227" y="4228"/>
                  </a:lnTo>
                  <a:cubicBezTo>
                    <a:pt x="20294" y="4031"/>
                    <a:pt x="20365" y="3883"/>
                    <a:pt x="20438" y="3784"/>
                  </a:cubicBezTo>
                  <a:cubicBezTo>
                    <a:pt x="20511" y="3685"/>
                    <a:pt x="20587" y="3636"/>
                    <a:pt x="20664" y="3636"/>
                  </a:cubicBezTo>
                  <a:cubicBezTo>
                    <a:pt x="20786" y="3636"/>
                    <a:pt x="20880" y="3785"/>
                    <a:pt x="20947" y="4083"/>
                  </a:cubicBezTo>
                  <a:cubicBezTo>
                    <a:pt x="21015" y="4381"/>
                    <a:pt x="21048" y="4803"/>
                    <a:pt x="21048" y="5347"/>
                  </a:cubicBezTo>
                  <a:lnTo>
                    <a:pt x="21048" y="5463"/>
                  </a:lnTo>
                  <a:lnTo>
                    <a:pt x="20737" y="5463"/>
                  </a:lnTo>
                  <a:cubicBezTo>
                    <a:pt x="20534" y="5463"/>
                    <a:pt x="20382" y="5669"/>
                    <a:pt x="20280" y="6081"/>
                  </a:cubicBezTo>
                  <a:cubicBezTo>
                    <a:pt x="20179" y="6492"/>
                    <a:pt x="20128" y="7104"/>
                    <a:pt x="20128" y="7914"/>
                  </a:cubicBezTo>
                  <a:cubicBezTo>
                    <a:pt x="20128" y="8609"/>
                    <a:pt x="20169" y="9163"/>
                    <a:pt x="20250" y="9577"/>
                  </a:cubicBezTo>
                  <a:cubicBezTo>
                    <a:pt x="20332" y="9991"/>
                    <a:pt x="20442" y="10198"/>
                    <a:pt x="20581" y="10198"/>
                  </a:cubicBezTo>
                  <a:cubicBezTo>
                    <a:pt x="20690" y="10198"/>
                    <a:pt x="20783" y="10094"/>
                    <a:pt x="20859" y="9886"/>
                  </a:cubicBezTo>
                  <a:cubicBezTo>
                    <a:pt x="20934" y="9678"/>
                    <a:pt x="20997" y="9355"/>
                    <a:pt x="21048" y="8918"/>
                  </a:cubicBezTo>
                  <a:lnTo>
                    <a:pt x="21048" y="10012"/>
                  </a:lnTo>
                  <a:lnTo>
                    <a:pt x="21271" y="10012"/>
                  </a:lnTo>
                  <a:lnTo>
                    <a:pt x="21271" y="5901"/>
                  </a:lnTo>
                  <a:cubicBezTo>
                    <a:pt x="21271" y="4803"/>
                    <a:pt x="21222" y="3983"/>
                    <a:pt x="21126" y="3443"/>
                  </a:cubicBezTo>
                  <a:cubicBezTo>
                    <a:pt x="21029" y="2903"/>
                    <a:pt x="20883" y="2632"/>
                    <a:pt x="20687" y="2632"/>
                  </a:cubicBezTo>
                  <a:close/>
                  <a:moveTo>
                    <a:pt x="27251" y="2806"/>
                  </a:moveTo>
                  <a:lnTo>
                    <a:pt x="27251" y="7168"/>
                  </a:lnTo>
                  <a:cubicBezTo>
                    <a:pt x="27251" y="8159"/>
                    <a:pt x="27292" y="8912"/>
                    <a:pt x="27372" y="9426"/>
                  </a:cubicBezTo>
                  <a:cubicBezTo>
                    <a:pt x="27453" y="9941"/>
                    <a:pt x="27571" y="10198"/>
                    <a:pt x="27726" y="10198"/>
                  </a:cubicBezTo>
                  <a:cubicBezTo>
                    <a:pt x="27820" y="10198"/>
                    <a:pt x="27903" y="10092"/>
                    <a:pt x="27974" y="9880"/>
                  </a:cubicBezTo>
                  <a:cubicBezTo>
                    <a:pt x="28046" y="9667"/>
                    <a:pt x="28108" y="9343"/>
                    <a:pt x="28162" y="8905"/>
                  </a:cubicBezTo>
                  <a:lnTo>
                    <a:pt x="28162" y="10012"/>
                  </a:lnTo>
                  <a:lnTo>
                    <a:pt x="28384" y="10012"/>
                  </a:lnTo>
                  <a:lnTo>
                    <a:pt x="28384" y="2806"/>
                  </a:lnTo>
                  <a:lnTo>
                    <a:pt x="28162" y="2806"/>
                  </a:lnTo>
                  <a:lnTo>
                    <a:pt x="28162" y="6891"/>
                  </a:lnTo>
                  <a:cubicBezTo>
                    <a:pt x="28162" y="7595"/>
                    <a:pt x="28127" y="8150"/>
                    <a:pt x="28058" y="8558"/>
                  </a:cubicBezTo>
                  <a:cubicBezTo>
                    <a:pt x="27988" y="8965"/>
                    <a:pt x="27893" y="9169"/>
                    <a:pt x="27773" y="9169"/>
                  </a:cubicBezTo>
                  <a:cubicBezTo>
                    <a:pt x="27673" y="9169"/>
                    <a:pt x="27598" y="8998"/>
                    <a:pt x="27548" y="8657"/>
                  </a:cubicBezTo>
                  <a:cubicBezTo>
                    <a:pt x="27499" y="8316"/>
                    <a:pt x="27474" y="7805"/>
                    <a:pt x="27474" y="7123"/>
                  </a:cubicBezTo>
                  <a:lnTo>
                    <a:pt x="27474" y="2806"/>
                  </a:lnTo>
                  <a:close/>
                  <a:moveTo>
                    <a:pt x="29272" y="2632"/>
                  </a:moveTo>
                  <a:cubicBezTo>
                    <a:pt x="29106" y="2632"/>
                    <a:pt x="28978" y="2817"/>
                    <a:pt x="28888" y="3186"/>
                  </a:cubicBezTo>
                  <a:cubicBezTo>
                    <a:pt x="28798" y="3554"/>
                    <a:pt x="28753" y="4078"/>
                    <a:pt x="28753" y="4755"/>
                  </a:cubicBezTo>
                  <a:cubicBezTo>
                    <a:pt x="28753" y="5313"/>
                    <a:pt x="28783" y="5752"/>
                    <a:pt x="28845" y="6071"/>
                  </a:cubicBezTo>
                  <a:cubicBezTo>
                    <a:pt x="28906" y="6391"/>
                    <a:pt x="29005" y="6628"/>
                    <a:pt x="29143" y="6782"/>
                  </a:cubicBezTo>
                  <a:lnTo>
                    <a:pt x="29220" y="6878"/>
                  </a:lnTo>
                  <a:cubicBezTo>
                    <a:pt x="29358" y="7037"/>
                    <a:pt x="29447" y="7202"/>
                    <a:pt x="29488" y="7374"/>
                  </a:cubicBezTo>
                  <a:cubicBezTo>
                    <a:pt x="29529" y="7545"/>
                    <a:pt x="29549" y="7792"/>
                    <a:pt x="29549" y="8114"/>
                  </a:cubicBezTo>
                  <a:cubicBezTo>
                    <a:pt x="29549" y="8461"/>
                    <a:pt x="29521" y="8730"/>
                    <a:pt x="29464" y="8921"/>
                  </a:cubicBezTo>
                  <a:cubicBezTo>
                    <a:pt x="29408" y="9112"/>
                    <a:pt x="29327" y="9207"/>
                    <a:pt x="29223" y="9207"/>
                  </a:cubicBezTo>
                  <a:cubicBezTo>
                    <a:pt x="29145" y="9207"/>
                    <a:pt x="29066" y="9151"/>
                    <a:pt x="28986" y="9037"/>
                  </a:cubicBezTo>
                  <a:cubicBezTo>
                    <a:pt x="28906" y="8923"/>
                    <a:pt x="28825" y="8753"/>
                    <a:pt x="28743" y="8525"/>
                  </a:cubicBezTo>
                  <a:lnTo>
                    <a:pt x="28743" y="9748"/>
                  </a:lnTo>
                  <a:cubicBezTo>
                    <a:pt x="28830" y="9898"/>
                    <a:pt x="28913" y="10011"/>
                    <a:pt x="28991" y="10086"/>
                  </a:cubicBezTo>
                  <a:cubicBezTo>
                    <a:pt x="29070" y="10161"/>
                    <a:pt x="29145" y="10198"/>
                    <a:pt x="29218" y="10198"/>
                  </a:cubicBezTo>
                  <a:cubicBezTo>
                    <a:pt x="29392" y="10198"/>
                    <a:pt x="29529" y="10003"/>
                    <a:pt x="29628" y="9613"/>
                  </a:cubicBezTo>
                  <a:cubicBezTo>
                    <a:pt x="29728" y="9222"/>
                    <a:pt x="29777" y="8693"/>
                    <a:pt x="29777" y="8024"/>
                  </a:cubicBezTo>
                  <a:cubicBezTo>
                    <a:pt x="29777" y="7436"/>
                    <a:pt x="29744" y="6978"/>
                    <a:pt x="29678" y="6650"/>
                  </a:cubicBezTo>
                  <a:cubicBezTo>
                    <a:pt x="29611" y="6322"/>
                    <a:pt x="29499" y="6068"/>
                    <a:pt x="29341" y="5888"/>
                  </a:cubicBezTo>
                  <a:lnTo>
                    <a:pt x="29265" y="5798"/>
                  </a:lnTo>
                  <a:cubicBezTo>
                    <a:pt x="29146" y="5656"/>
                    <a:pt x="29067" y="5507"/>
                    <a:pt x="29027" y="5351"/>
                  </a:cubicBezTo>
                  <a:cubicBezTo>
                    <a:pt x="28988" y="5194"/>
                    <a:pt x="28968" y="4978"/>
                    <a:pt x="28968" y="4704"/>
                  </a:cubicBezTo>
                  <a:cubicBezTo>
                    <a:pt x="28968" y="4344"/>
                    <a:pt x="28995" y="4073"/>
                    <a:pt x="29051" y="3893"/>
                  </a:cubicBezTo>
                  <a:cubicBezTo>
                    <a:pt x="29106" y="3713"/>
                    <a:pt x="29189" y="3623"/>
                    <a:pt x="29299" y="3623"/>
                  </a:cubicBezTo>
                  <a:cubicBezTo>
                    <a:pt x="29371" y="3623"/>
                    <a:pt x="29441" y="3666"/>
                    <a:pt x="29509" y="3752"/>
                  </a:cubicBezTo>
                  <a:cubicBezTo>
                    <a:pt x="29577" y="3838"/>
                    <a:pt x="29642" y="3966"/>
                    <a:pt x="29705" y="4138"/>
                  </a:cubicBezTo>
                  <a:lnTo>
                    <a:pt x="29705" y="3018"/>
                  </a:lnTo>
                  <a:cubicBezTo>
                    <a:pt x="29644" y="2890"/>
                    <a:pt x="29577" y="2793"/>
                    <a:pt x="29504" y="2729"/>
                  </a:cubicBezTo>
                  <a:cubicBezTo>
                    <a:pt x="29432" y="2664"/>
                    <a:pt x="29354" y="2632"/>
                    <a:pt x="29272" y="2632"/>
                  </a:cubicBezTo>
                  <a:close/>
                  <a:moveTo>
                    <a:pt x="30561" y="2632"/>
                  </a:moveTo>
                  <a:cubicBezTo>
                    <a:pt x="30395" y="2632"/>
                    <a:pt x="30267" y="2817"/>
                    <a:pt x="30177" y="3186"/>
                  </a:cubicBezTo>
                  <a:cubicBezTo>
                    <a:pt x="30087" y="3554"/>
                    <a:pt x="30042" y="4078"/>
                    <a:pt x="30042" y="4755"/>
                  </a:cubicBezTo>
                  <a:cubicBezTo>
                    <a:pt x="30042" y="5313"/>
                    <a:pt x="30072" y="5752"/>
                    <a:pt x="30134" y="6071"/>
                  </a:cubicBezTo>
                  <a:cubicBezTo>
                    <a:pt x="30195" y="6391"/>
                    <a:pt x="30294" y="6628"/>
                    <a:pt x="30432" y="6782"/>
                  </a:cubicBezTo>
                  <a:lnTo>
                    <a:pt x="30509" y="6878"/>
                  </a:lnTo>
                  <a:cubicBezTo>
                    <a:pt x="30647" y="7037"/>
                    <a:pt x="30736" y="7202"/>
                    <a:pt x="30777" y="7374"/>
                  </a:cubicBezTo>
                  <a:cubicBezTo>
                    <a:pt x="30818" y="7545"/>
                    <a:pt x="30838" y="7792"/>
                    <a:pt x="30838" y="8114"/>
                  </a:cubicBezTo>
                  <a:cubicBezTo>
                    <a:pt x="30838" y="8461"/>
                    <a:pt x="30810" y="8730"/>
                    <a:pt x="30753" y="8921"/>
                  </a:cubicBezTo>
                  <a:cubicBezTo>
                    <a:pt x="30697" y="9112"/>
                    <a:pt x="30616" y="9207"/>
                    <a:pt x="30512" y="9207"/>
                  </a:cubicBezTo>
                  <a:cubicBezTo>
                    <a:pt x="30434" y="9207"/>
                    <a:pt x="30355" y="9151"/>
                    <a:pt x="30275" y="9037"/>
                  </a:cubicBezTo>
                  <a:cubicBezTo>
                    <a:pt x="30195" y="8923"/>
                    <a:pt x="30114" y="8753"/>
                    <a:pt x="30032" y="8525"/>
                  </a:cubicBezTo>
                  <a:lnTo>
                    <a:pt x="30032" y="9748"/>
                  </a:lnTo>
                  <a:cubicBezTo>
                    <a:pt x="30119" y="9898"/>
                    <a:pt x="30202" y="10011"/>
                    <a:pt x="30280" y="10086"/>
                  </a:cubicBezTo>
                  <a:cubicBezTo>
                    <a:pt x="30359" y="10161"/>
                    <a:pt x="30434" y="10198"/>
                    <a:pt x="30507" y="10198"/>
                  </a:cubicBezTo>
                  <a:cubicBezTo>
                    <a:pt x="30681" y="10198"/>
                    <a:pt x="30818" y="10003"/>
                    <a:pt x="30917" y="9613"/>
                  </a:cubicBezTo>
                  <a:cubicBezTo>
                    <a:pt x="31017" y="9222"/>
                    <a:pt x="31066" y="8693"/>
                    <a:pt x="31066" y="8024"/>
                  </a:cubicBezTo>
                  <a:cubicBezTo>
                    <a:pt x="31066" y="7436"/>
                    <a:pt x="31033" y="6978"/>
                    <a:pt x="30967" y="6650"/>
                  </a:cubicBezTo>
                  <a:cubicBezTo>
                    <a:pt x="30900" y="6322"/>
                    <a:pt x="30788" y="6068"/>
                    <a:pt x="30630" y="5888"/>
                  </a:cubicBezTo>
                  <a:lnTo>
                    <a:pt x="30554" y="5798"/>
                  </a:lnTo>
                  <a:cubicBezTo>
                    <a:pt x="30435" y="5656"/>
                    <a:pt x="30356" y="5507"/>
                    <a:pt x="30316" y="5351"/>
                  </a:cubicBezTo>
                  <a:cubicBezTo>
                    <a:pt x="30277" y="5194"/>
                    <a:pt x="30257" y="4978"/>
                    <a:pt x="30257" y="4704"/>
                  </a:cubicBezTo>
                  <a:cubicBezTo>
                    <a:pt x="30257" y="4344"/>
                    <a:pt x="30284" y="4073"/>
                    <a:pt x="30340" y="3893"/>
                  </a:cubicBezTo>
                  <a:cubicBezTo>
                    <a:pt x="30395" y="3713"/>
                    <a:pt x="30478" y="3623"/>
                    <a:pt x="30588" y="3623"/>
                  </a:cubicBezTo>
                  <a:cubicBezTo>
                    <a:pt x="30660" y="3623"/>
                    <a:pt x="30730" y="3666"/>
                    <a:pt x="30798" y="3752"/>
                  </a:cubicBezTo>
                  <a:cubicBezTo>
                    <a:pt x="30866" y="3838"/>
                    <a:pt x="30931" y="3966"/>
                    <a:pt x="30994" y="4138"/>
                  </a:cubicBezTo>
                  <a:lnTo>
                    <a:pt x="30994" y="3018"/>
                  </a:lnTo>
                  <a:cubicBezTo>
                    <a:pt x="30933" y="2890"/>
                    <a:pt x="30866" y="2793"/>
                    <a:pt x="30793" y="2729"/>
                  </a:cubicBezTo>
                  <a:cubicBezTo>
                    <a:pt x="30721" y="2664"/>
                    <a:pt x="30643" y="2632"/>
                    <a:pt x="30561" y="2632"/>
                  </a:cubicBezTo>
                  <a:close/>
                  <a:moveTo>
                    <a:pt x="32582" y="2632"/>
                  </a:moveTo>
                  <a:cubicBezTo>
                    <a:pt x="32510" y="2632"/>
                    <a:pt x="32435" y="2674"/>
                    <a:pt x="32359" y="2758"/>
                  </a:cubicBezTo>
                  <a:cubicBezTo>
                    <a:pt x="32282" y="2841"/>
                    <a:pt x="32203" y="2967"/>
                    <a:pt x="32122" y="3134"/>
                  </a:cubicBezTo>
                  <a:lnTo>
                    <a:pt x="32122" y="4228"/>
                  </a:lnTo>
                  <a:cubicBezTo>
                    <a:pt x="32189" y="4031"/>
                    <a:pt x="32260" y="3883"/>
                    <a:pt x="32333" y="3784"/>
                  </a:cubicBezTo>
                  <a:cubicBezTo>
                    <a:pt x="32406" y="3685"/>
                    <a:pt x="32482" y="3636"/>
                    <a:pt x="32559" y="3636"/>
                  </a:cubicBezTo>
                  <a:cubicBezTo>
                    <a:pt x="32681" y="3636"/>
                    <a:pt x="32775" y="3785"/>
                    <a:pt x="32842" y="4083"/>
                  </a:cubicBezTo>
                  <a:cubicBezTo>
                    <a:pt x="32910" y="4381"/>
                    <a:pt x="32943" y="4803"/>
                    <a:pt x="32943" y="5347"/>
                  </a:cubicBezTo>
                  <a:lnTo>
                    <a:pt x="32943" y="5463"/>
                  </a:lnTo>
                  <a:lnTo>
                    <a:pt x="32632" y="5463"/>
                  </a:lnTo>
                  <a:cubicBezTo>
                    <a:pt x="32429" y="5463"/>
                    <a:pt x="32277" y="5669"/>
                    <a:pt x="32175" y="6081"/>
                  </a:cubicBezTo>
                  <a:cubicBezTo>
                    <a:pt x="32074" y="6492"/>
                    <a:pt x="32023" y="7104"/>
                    <a:pt x="32023" y="7914"/>
                  </a:cubicBezTo>
                  <a:cubicBezTo>
                    <a:pt x="32023" y="8609"/>
                    <a:pt x="32064" y="9163"/>
                    <a:pt x="32145" y="9577"/>
                  </a:cubicBezTo>
                  <a:cubicBezTo>
                    <a:pt x="32227" y="9991"/>
                    <a:pt x="32337" y="10198"/>
                    <a:pt x="32476" y="10198"/>
                  </a:cubicBezTo>
                  <a:cubicBezTo>
                    <a:pt x="32585" y="10198"/>
                    <a:pt x="32678" y="10094"/>
                    <a:pt x="32754" y="9886"/>
                  </a:cubicBezTo>
                  <a:cubicBezTo>
                    <a:pt x="32829" y="9678"/>
                    <a:pt x="32892" y="9355"/>
                    <a:pt x="32943" y="8918"/>
                  </a:cubicBezTo>
                  <a:lnTo>
                    <a:pt x="32943" y="10012"/>
                  </a:lnTo>
                  <a:lnTo>
                    <a:pt x="33166" y="10012"/>
                  </a:lnTo>
                  <a:lnTo>
                    <a:pt x="33166" y="5901"/>
                  </a:lnTo>
                  <a:cubicBezTo>
                    <a:pt x="33166" y="4803"/>
                    <a:pt x="33117" y="3983"/>
                    <a:pt x="33021" y="3443"/>
                  </a:cubicBezTo>
                  <a:cubicBezTo>
                    <a:pt x="32924" y="2903"/>
                    <a:pt x="32778" y="2632"/>
                    <a:pt x="32582" y="2632"/>
                  </a:cubicBezTo>
                  <a:close/>
                  <a:moveTo>
                    <a:pt x="362" y="14"/>
                  </a:moveTo>
                  <a:cubicBezTo>
                    <a:pt x="240" y="1026"/>
                    <a:pt x="150" y="2017"/>
                    <a:pt x="90" y="2986"/>
                  </a:cubicBezTo>
                  <a:cubicBezTo>
                    <a:pt x="31" y="3955"/>
                    <a:pt x="1" y="4918"/>
                    <a:pt x="1" y="5875"/>
                  </a:cubicBezTo>
                  <a:cubicBezTo>
                    <a:pt x="1" y="6836"/>
                    <a:pt x="31" y="7803"/>
                    <a:pt x="91" y="8776"/>
                  </a:cubicBezTo>
                  <a:cubicBezTo>
                    <a:pt x="151" y="9750"/>
                    <a:pt x="241" y="10741"/>
                    <a:pt x="362" y="11749"/>
                  </a:cubicBezTo>
                  <a:lnTo>
                    <a:pt x="555" y="11749"/>
                  </a:lnTo>
                  <a:cubicBezTo>
                    <a:pt x="448" y="10767"/>
                    <a:pt x="368" y="9790"/>
                    <a:pt x="315" y="8818"/>
                  </a:cubicBezTo>
                  <a:cubicBezTo>
                    <a:pt x="263" y="7847"/>
                    <a:pt x="236" y="6866"/>
                    <a:pt x="236" y="5875"/>
                  </a:cubicBezTo>
                  <a:cubicBezTo>
                    <a:pt x="236" y="4884"/>
                    <a:pt x="262" y="3906"/>
                    <a:pt x="315" y="2941"/>
                  </a:cubicBezTo>
                  <a:cubicBezTo>
                    <a:pt x="367" y="1976"/>
                    <a:pt x="447" y="1000"/>
                    <a:pt x="555" y="14"/>
                  </a:cubicBezTo>
                  <a:close/>
                  <a:moveTo>
                    <a:pt x="33588" y="14"/>
                  </a:moveTo>
                  <a:cubicBezTo>
                    <a:pt x="33695" y="1000"/>
                    <a:pt x="33775" y="1976"/>
                    <a:pt x="33828" y="2941"/>
                  </a:cubicBezTo>
                  <a:cubicBezTo>
                    <a:pt x="33881" y="3906"/>
                    <a:pt x="33907" y="4884"/>
                    <a:pt x="33907" y="5875"/>
                  </a:cubicBezTo>
                  <a:cubicBezTo>
                    <a:pt x="33907" y="6866"/>
                    <a:pt x="33881" y="7847"/>
                    <a:pt x="33828" y="8818"/>
                  </a:cubicBezTo>
                  <a:cubicBezTo>
                    <a:pt x="33775" y="9790"/>
                    <a:pt x="33695" y="10767"/>
                    <a:pt x="33588" y="11749"/>
                  </a:cubicBezTo>
                  <a:lnTo>
                    <a:pt x="33781" y="11749"/>
                  </a:lnTo>
                  <a:cubicBezTo>
                    <a:pt x="33902" y="10741"/>
                    <a:pt x="33993" y="9750"/>
                    <a:pt x="34053" y="8776"/>
                  </a:cubicBezTo>
                  <a:cubicBezTo>
                    <a:pt x="34113" y="7803"/>
                    <a:pt x="34143" y="6836"/>
                    <a:pt x="34143" y="5875"/>
                  </a:cubicBezTo>
                  <a:cubicBezTo>
                    <a:pt x="34143" y="4918"/>
                    <a:pt x="34113" y="3955"/>
                    <a:pt x="34053" y="2986"/>
                  </a:cubicBezTo>
                  <a:cubicBezTo>
                    <a:pt x="33993" y="2017"/>
                    <a:pt x="33902" y="1026"/>
                    <a:pt x="33781" y="14"/>
                  </a:cubicBezTo>
                  <a:close/>
                </a:path>
              </a:pathLst>
            </a:custGeom>
            <a:solidFill>
              <a:srgbClr val="000000"/>
            </a:solidFill>
            <a:ln>
              <a:noFill/>
            </a:ln>
          </p:spPr>
          <p:txBody>
            <a:bodyPr lIns="91425" tIns="91425" rIns="91425" bIns="91425" anchor="ctr" anchorCtr="0">
              <a:noAutofit/>
            </a:bodyPr>
            <a:lstStyle/>
            <a:p>
              <a:pPr>
                <a:spcBef>
                  <a:spcPts val="0"/>
                </a:spcBef>
                <a:buNone/>
              </a:pPr>
              <a:endParaRPr/>
            </a:p>
          </p:txBody>
        </p:sp>
        <p:sp>
          <p:nvSpPr>
            <p:cNvPr id="101" name="Shape 101"/>
            <p:cNvSpPr/>
            <p:nvPr/>
          </p:nvSpPr>
          <p:spPr>
            <a:xfrm>
              <a:off x="12350" y="1576450"/>
              <a:ext cx="1450550" cy="25"/>
            </a:xfrm>
            <a:custGeom>
              <a:avLst/>
              <a:gdLst/>
              <a:ahLst/>
              <a:cxnLst/>
              <a:rect l="0" t="0" r="0" b="0"/>
              <a:pathLst>
                <a:path w="58022" h="1" fill="none" extrusionOk="0">
                  <a:moveTo>
                    <a:pt x="1" y="1"/>
                  </a:moveTo>
                  <a:lnTo>
                    <a:pt x="58021" y="1"/>
                  </a:lnTo>
                </a:path>
              </a:pathLst>
            </a:custGeom>
            <a:noFill/>
            <a:ln w="6175" cap="rnd" cmpd="sng">
              <a:solidFill>
                <a:srgbClr val="EEECE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2" name="Shape 102"/>
            <p:cNvSpPr/>
            <p:nvPr/>
          </p:nvSpPr>
          <p:spPr>
            <a:xfrm>
              <a:off x="1462875" y="1576450"/>
              <a:ext cx="25" cy="1376500"/>
            </a:xfrm>
            <a:custGeom>
              <a:avLst/>
              <a:gdLst/>
              <a:ahLst/>
              <a:cxnLst/>
              <a:rect l="0" t="0" r="0" b="0"/>
              <a:pathLst>
                <a:path w="1" h="55060" fill="none" extrusionOk="0">
                  <a:moveTo>
                    <a:pt x="0" y="1"/>
                  </a:moveTo>
                  <a:lnTo>
                    <a:pt x="0" y="55060"/>
                  </a:lnTo>
                </a:path>
              </a:pathLst>
            </a:custGeom>
            <a:noFill/>
            <a:ln w="6175" cap="rnd" cmpd="sng">
              <a:solidFill>
                <a:srgbClr val="EEECE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3" name="Shape 103"/>
            <p:cNvSpPr/>
            <p:nvPr/>
          </p:nvSpPr>
          <p:spPr>
            <a:xfrm>
              <a:off x="12350" y="2952925"/>
              <a:ext cx="1450550" cy="25"/>
            </a:xfrm>
            <a:custGeom>
              <a:avLst/>
              <a:gdLst/>
              <a:ahLst/>
              <a:cxnLst/>
              <a:rect l="0" t="0" r="0" b="0"/>
              <a:pathLst>
                <a:path w="58022" h="1" fill="none" extrusionOk="0">
                  <a:moveTo>
                    <a:pt x="58021" y="1"/>
                  </a:moveTo>
                  <a:lnTo>
                    <a:pt x="1" y="1"/>
                  </a:lnTo>
                </a:path>
              </a:pathLst>
            </a:custGeom>
            <a:noFill/>
            <a:ln w="6175" cap="rnd" cmpd="sng">
              <a:solidFill>
                <a:srgbClr val="EEECE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4" name="Shape 104"/>
            <p:cNvSpPr/>
            <p:nvPr/>
          </p:nvSpPr>
          <p:spPr>
            <a:xfrm>
              <a:off x="12350" y="1576450"/>
              <a:ext cx="25" cy="1376500"/>
            </a:xfrm>
            <a:custGeom>
              <a:avLst/>
              <a:gdLst/>
              <a:ahLst/>
              <a:cxnLst/>
              <a:rect l="0" t="0" r="0" b="0"/>
              <a:pathLst>
                <a:path w="1" h="55060" fill="none" extrusionOk="0">
                  <a:moveTo>
                    <a:pt x="1" y="55060"/>
                  </a:moveTo>
                  <a:lnTo>
                    <a:pt x="1" y="1"/>
                  </a:lnTo>
                </a:path>
              </a:pathLst>
            </a:custGeom>
            <a:noFill/>
            <a:ln w="6175" cap="rnd" cmpd="sng">
              <a:solidFill>
                <a:srgbClr val="EEECE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5" name="Shape 105"/>
            <p:cNvSpPr/>
            <p:nvPr/>
          </p:nvSpPr>
          <p:spPr>
            <a:xfrm>
              <a:off x="1537100" y="1576450"/>
              <a:ext cx="1450550" cy="1376500"/>
            </a:xfrm>
            <a:custGeom>
              <a:avLst/>
              <a:gdLst/>
              <a:ahLst/>
              <a:cxnLst/>
              <a:rect l="0" t="0" r="0" b="0"/>
              <a:pathLst>
                <a:path w="58022" h="55060" extrusionOk="0">
                  <a:moveTo>
                    <a:pt x="1" y="1"/>
                  </a:moveTo>
                  <a:lnTo>
                    <a:pt x="58021" y="1"/>
                  </a:lnTo>
                  <a:lnTo>
                    <a:pt x="58021" y="55060"/>
                  </a:lnTo>
                  <a:lnTo>
                    <a:pt x="1" y="55060"/>
                  </a:lnTo>
                  <a:lnTo>
                    <a:pt x="1" y="1"/>
                  </a:lnTo>
                  <a:close/>
                </a:path>
              </a:pathLst>
            </a:custGeom>
            <a:solidFill>
              <a:srgbClr val="4F81BD"/>
            </a:solidFill>
            <a:ln>
              <a:noFill/>
            </a:ln>
          </p:spPr>
          <p:txBody>
            <a:bodyPr lIns="91425" tIns="91425" rIns="91425" bIns="91425" anchor="ctr" anchorCtr="0">
              <a:noAutofit/>
            </a:bodyPr>
            <a:lstStyle/>
            <a:p>
              <a:pPr>
                <a:spcBef>
                  <a:spcPts val="0"/>
                </a:spcBef>
                <a:buNone/>
              </a:pPr>
              <a:endParaRPr/>
            </a:p>
          </p:txBody>
        </p:sp>
        <p:sp>
          <p:nvSpPr>
            <p:cNvPr id="106" name="Shape 106"/>
            <p:cNvSpPr/>
            <p:nvPr/>
          </p:nvSpPr>
          <p:spPr>
            <a:xfrm>
              <a:off x="2052825" y="1726200"/>
              <a:ext cx="336150" cy="254950"/>
            </a:xfrm>
            <a:custGeom>
              <a:avLst/>
              <a:gdLst/>
              <a:ahLst/>
              <a:cxnLst/>
              <a:rect l="0" t="0" r="0" b="0"/>
              <a:pathLst>
                <a:path w="13446" h="10198" extrusionOk="0">
                  <a:moveTo>
                    <a:pt x="10565" y="0"/>
                  </a:moveTo>
                  <a:lnTo>
                    <a:pt x="10565" y="1499"/>
                  </a:lnTo>
                  <a:lnTo>
                    <a:pt x="10787" y="1499"/>
                  </a:lnTo>
                  <a:lnTo>
                    <a:pt x="10787" y="0"/>
                  </a:lnTo>
                  <a:close/>
                  <a:moveTo>
                    <a:pt x="2210" y="3635"/>
                  </a:moveTo>
                  <a:cubicBezTo>
                    <a:pt x="2320" y="3635"/>
                    <a:pt x="2408" y="3828"/>
                    <a:pt x="2474" y="4214"/>
                  </a:cubicBezTo>
                  <a:cubicBezTo>
                    <a:pt x="2540" y="4600"/>
                    <a:pt x="2575" y="5117"/>
                    <a:pt x="2576" y="5765"/>
                  </a:cubicBezTo>
                  <a:lnTo>
                    <a:pt x="1784" y="5771"/>
                  </a:lnTo>
                  <a:cubicBezTo>
                    <a:pt x="1795" y="5093"/>
                    <a:pt x="1838" y="4568"/>
                    <a:pt x="1912" y="4195"/>
                  </a:cubicBezTo>
                  <a:cubicBezTo>
                    <a:pt x="1987" y="3822"/>
                    <a:pt x="2086" y="3635"/>
                    <a:pt x="2210" y="3635"/>
                  </a:cubicBezTo>
                  <a:close/>
                  <a:moveTo>
                    <a:pt x="6109" y="3635"/>
                  </a:moveTo>
                  <a:cubicBezTo>
                    <a:pt x="6219" y="3635"/>
                    <a:pt x="6307" y="3828"/>
                    <a:pt x="6373" y="4214"/>
                  </a:cubicBezTo>
                  <a:cubicBezTo>
                    <a:pt x="6439" y="4600"/>
                    <a:pt x="6474" y="5117"/>
                    <a:pt x="6475" y="5765"/>
                  </a:cubicBezTo>
                  <a:lnTo>
                    <a:pt x="5683" y="5771"/>
                  </a:lnTo>
                  <a:cubicBezTo>
                    <a:pt x="5694" y="5093"/>
                    <a:pt x="5737" y="4568"/>
                    <a:pt x="5811" y="4195"/>
                  </a:cubicBezTo>
                  <a:cubicBezTo>
                    <a:pt x="5886" y="3822"/>
                    <a:pt x="5985" y="3635"/>
                    <a:pt x="6109" y="3635"/>
                  </a:cubicBezTo>
                  <a:close/>
                  <a:moveTo>
                    <a:pt x="8868" y="6389"/>
                  </a:moveTo>
                  <a:lnTo>
                    <a:pt x="8868" y="6652"/>
                  </a:lnTo>
                  <a:cubicBezTo>
                    <a:pt x="8868" y="7425"/>
                    <a:pt x="8831" y="8043"/>
                    <a:pt x="8756" y="8509"/>
                  </a:cubicBezTo>
                  <a:cubicBezTo>
                    <a:pt x="8682" y="8974"/>
                    <a:pt x="8583" y="9207"/>
                    <a:pt x="8460" y="9207"/>
                  </a:cubicBezTo>
                  <a:cubicBezTo>
                    <a:pt x="8370" y="9207"/>
                    <a:pt x="8300" y="9083"/>
                    <a:pt x="8248" y="8837"/>
                  </a:cubicBezTo>
                  <a:cubicBezTo>
                    <a:pt x="8196" y="8590"/>
                    <a:pt x="8170" y="8257"/>
                    <a:pt x="8170" y="7836"/>
                  </a:cubicBezTo>
                  <a:cubicBezTo>
                    <a:pt x="8170" y="7309"/>
                    <a:pt x="8204" y="6936"/>
                    <a:pt x="8274" y="6717"/>
                  </a:cubicBezTo>
                  <a:cubicBezTo>
                    <a:pt x="8343" y="6498"/>
                    <a:pt x="8467" y="6389"/>
                    <a:pt x="8647" y="6389"/>
                  </a:cubicBezTo>
                  <a:close/>
                  <a:moveTo>
                    <a:pt x="12088" y="6389"/>
                  </a:moveTo>
                  <a:lnTo>
                    <a:pt x="12088" y="6652"/>
                  </a:lnTo>
                  <a:cubicBezTo>
                    <a:pt x="12088" y="7425"/>
                    <a:pt x="12051" y="8043"/>
                    <a:pt x="11976" y="8509"/>
                  </a:cubicBezTo>
                  <a:cubicBezTo>
                    <a:pt x="11902" y="8974"/>
                    <a:pt x="11803" y="9207"/>
                    <a:pt x="11680" y="9207"/>
                  </a:cubicBezTo>
                  <a:cubicBezTo>
                    <a:pt x="11590" y="9207"/>
                    <a:pt x="11520" y="9083"/>
                    <a:pt x="11468" y="8837"/>
                  </a:cubicBezTo>
                  <a:cubicBezTo>
                    <a:pt x="11416" y="8590"/>
                    <a:pt x="11390" y="8257"/>
                    <a:pt x="11390" y="7836"/>
                  </a:cubicBezTo>
                  <a:cubicBezTo>
                    <a:pt x="11390" y="7309"/>
                    <a:pt x="11424" y="6936"/>
                    <a:pt x="11494" y="6717"/>
                  </a:cubicBezTo>
                  <a:cubicBezTo>
                    <a:pt x="11563" y="6498"/>
                    <a:pt x="11687" y="6389"/>
                    <a:pt x="11867" y="6389"/>
                  </a:cubicBezTo>
                  <a:close/>
                  <a:moveTo>
                    <a:pt x="5194" y="2631"/>
                  </a:moveTo>
                  <a:cubicBezTo>
                    <a:pt x="5086" y="2631"/>
                    <a:pt x="4995" y="2738"/>
                    <a:pt x="4921" y="2950"/>
                  </a:cubicBezTo>
                  <a:cubicBezTo>
                    <a:pt x="4846" y="3162"/>
                    <a:pt x="4785" y="3487"/>
                    <a:pt x="4738" y="3925"/>
                  </a:cubicBezTo>
                  <a:lnTo>
                    <a:pt x="4738" y="2805"/>
                  </a:lnTo>
                  <a:lnTo>
                    <a:pt x="4515" y="2805"/>
                  </a:lnTo>
                  <a:lnTo>
                    <a:pt x="4515" y="10011"/>
                  </a:lnTo>
                  <a:lnTo>
                    <a:pt x="4738" y="10011"/>
                  </a:lnTo>
                  <a:lnTo>
                    <a:pt x="4738" y="6215"/>
                  </a:lnTo>
                  <a:cubicBezTo>
                    <a:pt x="4738" y="5400"/>
                    <a:pt x="4772" y="4775"/>
                    <a:pt x="4839" y="4340"/>
                  </a:cubicBezTo>
                  <a:cubicBezTo>
                    <a:pt x="4906" y="3904"/>
                    <a:pt x="5003" y="3687"/>
                    <a:pt x="5128" y="3687"/>
                  </a:cubicBezTo>
                  <a:cubicBezTo>
                    <a:pt x="5164" y="3687"/>
                    <a:pt x="5196" y="3705"/>
                    <a:pt x="5226" y="3741"/>
                  </a:cubicBezTo>
                  <a:cubicBezTo>
                    <a:pt x="5255" y="3778"/>
                    <a:pt x="5282" y="3835"/>
                    <a:pt x="5307" y="3912"/>
                  </a:cubicBezTo>
                  <a:lnTo>
                    <a:pt x="5306" y="2696"/>
                  </a:lnTo>
                  <a:cubicBezTo>
                    <a:pt x="5283" y="2674"/>
                    <a:pt x="5263" y="2658"/>
                    <a:pt x="5244" y="2648"/>
                  </a:cubicBezTo>
                  <a:cubicBezTo>
                    <a:pt x="5226" y="2637"/>
                    <a:pt x="5209" y="2631"/>
                    <a:pt x="5194" y="2631"/>
                  </a:cubicBezTo>
                  <a:close/>
                  <a:moveTo>
                    <a:pt x="7058" y="759"/>
                  </a:moveTo>
                  <a:lnTo>
                    <a:pt x="7058" y="2805"/>
                  </a:lnTo>
                  <a:lnTo>
                    <a:pt x="6895" y="2805"/>
                  </a:lnTo>
                  <a:lnTo>
                    <a:pt x="6895" y="3725"/>
                  </a:lnTo>
                  <a:lnTo>
                    <a:pt x="7058" y="3725"/>
                  </a:lnTo>
                  <a:lnTo>
                    <a:pt x="7058" y="7637"/>
                  </a:lnTo>
                  <a:cubicBezTo>
                    <a:pt x="7058" y="8538"/>
                    <a:pt x="7091" y="9158"/>
                    <a:pt x="7156" y="9499"/>
                  </a:cubicBezTo>
                  <a:cubicBezTo>
                    <a:pt x="7222" y="9840"/>
                    <a:pt x="7340" y="10011"/>
                    <a:pt x="7511" y="10011"/>
                  </a:cubicBezTo>
                  <a:lnTo>
                    <a:pt x="7740" y="10011"/>
                  </a:lnTo>
                  <a:lnTo>
                    <a:pt x="7740" y="9020"/>
                  </a:lnTo>
                  <a:lnTo>
                    <a:pt x="7511" y="9020"/>
                  </a:lnTo>
                  <a:cubicBezTo>
                    <a:pt x="7419" y="9020"/>
                    <a:pt x="7357" y="8936"/>
                    <a:pt x="7327" y="8769"/>
                  </a:cubicBezTo>
                  <a:cubicBezTo>
                    <a:pt x="7297" y="8602"/>
                    <a:pt x="7282" y="8224"/>
                    <a:pt x="7282" y="7637"/>
                  </a:cubicBezTo>
                  <a:lnTo>
                    <a:pt x="7282" y="3725"/>
                  </a:lnTo>
                  <a:lnTo>
                    <a:pt x="7740" y="3725"/>
                  </a:lnTo>
                  <a:lnTo>
                    <a:pt x="7740" y="2805"/>
                  </a:lnTo>
                  <a:lnTo>
                    <a:pt x="7282" y="2805"/>
                  </a:lnTo>
                  <a:lnTo>
                    <a:pt x="7282" y="759"/>
                  </a:lnTo>
                  <a:close/>
                  <a:moveTo>
                    <a:pt x="10219" y="2631"/>
                  </a:moveTo>
                  <a:cubicBezTo>
                    <a:pt x="10111" y="2631"/>
                    <a:pt x="10020" y="2738"/>
                    <a:pt x="9946" y="2950"/>
                  </a:cubicBezTo>
                  <a:cubicBezTo>
                    <a:pt x="9871" y="3162"/>
                    <a:pt x="9810" y="3487"/>
                    <a:pt x="9763" y="3925"/>
                  </a:cubicBezTo>
                  <a:lnTo>
                    <a:pt x="9763" y="2805"/>
                  </a:lnTo>
                  <a:lnTo>
                    <a:pt x="9540" y="2805"/>
                  </a:lnTo>
                  <a:lnTo>
                    <a:pt x="9540" y="10011"/>
                  </a:lnTo>
                  <a:lnTo>
                    <a:pt x="9763" y="10011"/>
                  </a:lnTo>
                  <a:lnTo>
                    <a:pt x="9763" y="6215"/>
                  </a:lnTo>
                  <a:cubicBezTo>
                    <a:pt x="9763" y="5400"/>
                    <a:pt x="9797" y="4775"/>
                    <a:pt x="9864" y="4340"/>
                  </a:cubicBezTo>
                  <a:cubicBezTo>
                    <a:pt x="9931" y="3904"/>
                    <a:pt x="10028" y="3687"/>
                    <a:pt x="10153" y="3687"/>
                  </a:cubicBezTo>
                  <a:cubicBezTo>
                    <a:pt x="10189" y="3687"/>
                    <a:pt x="10221" y="3705"/>
                    <a:pt x="10251" y="3741"/>
                  </a:cubicBezTo>
                  <a:cubicBezTo>
                    <a:pt x="10280" y="3778"/>
                    <a:pt x="10307" y="3835"/>
                    <a:pt x="10332" y="3912"/>
                  </a:cubicBezTo>
                  <a:lnTo>
                    <a:pt x="10331" y="2696"/>
                  </a:lnTo>
                  <a:cubicBezTo>
                    <a:pt x="10308" y="2674"/>
                    <a:pt x="10288" y="2658"/>
                    <a:pt x="10269" y="2648"/>
                  </a:cubicBezTo>
                  <a:cubicBezTo>
                    <a:pt x="10251" y="2637"/>
                    <a:pt x="10234" y="2631"/>
                    <a:pt x="10219" y="2631"/>
                  </a:cubicBezTo>
                  <a:close/>
                  <a:moveTo>
                    <a:pt x="10565" y="2805"/>
                  </a:moveTo>
                  <a:lnTo>
                    <a:pt x="10565" y="10011"/>
                  </a:lnTo>
                  <a:lnTo>
                    <a:pt x="10787" y="10011"/>
                  </a:lnTo>
                  <a:lnTo>
                    <a:pt x="10787" y="2805"/>
                  </a:lnTo>
                  <a:close/>
                  <a:moveTo>
                    <a:pt x="12764" y="759"/>
                  </a:moveTo>
                  <a:lnTo>
                    <a:pt x="12764" y="2805"/>
                  </a:lnTo>
                  <a:lnTo>
                    <a:pt x="12601" y="2805"/>
                  </a:lnTo>
                  <a:lnTo>
                    <a:pt x="12601" y="3725"/>
                  </a:lnTo>
                  <a:lnTo>
                    <a:pt x="12764" y="3725"/>
                  </a:lnTo>
                  <a:lnTo>
                    <a:pt x="12764" y="7637"/>
                  </a:lnTo>
                  <a:cubicBezTo>
                    <a:pt x="12764" y="8538"/>
                    <a:pt x="12797" y="9158"/>
                    <a:pt x="12862" y="9499"/>
                  </a:cubicBezTo>
                  <a:cubicBezTo>
                    <a:pt x="12928" y="9840"/>
                    <a:pt x="13046" y="10011"/>
                    <a:pt x="13217" y="10011"/>
                  </a:cubicBezTo>
                  <a:lnTo>
                    <a:pt x="13446" y="10011"/>
                  </a:lnTo>
                  <a:lnTo>
                    <a:pt x="13446" y="9020"/>
                  </a:lnTo>
                  <a:lnTo>
                    <a:pt x="13217" y="9020"/>
                  </a:lnTo>
                  <a:cubicBezTo>
                    <a:pt x="13125" y="9020"/>
                    <a:pt x="13063" y="8936"/>
                    <a:pt x="13033" y="8769"/>
                  </a:cubicBezTo>
                  <a:cubicBezTo>
                    <a:pt x="13003" y="8602"/>
                    <a:pt x="12988" y="8224"/>
                    <a:pt x="12988" y="7637"/>
                  </a:cubicBezTo>
                  <a:lnTo>
                    <a:pt x="12988" y="3725"/>
                  </a:lnTo>
                  <a:lnTo>
                    <a:pt x="13446" y="3725"/>
                  </a:lnTo>
                  <a:lnTo>
                    <a:pt x="13446" y="2805"/>
                  </a:lnTo>
                  <a:lnTo>
                    <a:pt x="12988" y="2805"/>
                  </a:lnTo>
                  <a:lnTo>
                    <a:pt x="12988" y="759"/>
                  </a:lnTo>
                  <a:close/>
                  <a:moveTo>
                    <a:pt x="633" y="232"/>
                  </a:moveTo>
                  <a:cubicBezTo>
                    <a:pt x="436" y="232"/>
                    <a:pt x="281" y="476"/>
                    <a:pt x="169" y="965"/>
                  </a:cubicBezTo>
                  <a:cubicBezTo>
                    <a:pt x="56" y="1454"/>
                    <a:pt x="0" y="2123"/>
                    <a:pt x="0" y="2972"/>
                  </a:cubicBezTo>
                  <a:cubicBezTo>
                    <a:pt x="0" y="3706"/>
                    <a:pt x="41" y="4278"/>
                    <a:pt x="122" y="4690"/>
                  </a:cubicBezTo>
                  <a:cubicBezTo>
                    <a:pt x="203" y="5102"/>
                    <a:pt x="335" y="5404"/>
                    <a:pt x="517" y="5597"/>
                  </a:cubicBezTo>
                  <a:lnTo>
                    <a:pt x="666" y="5752"/>
                  </a:lnTo>
                  <a:cubicBezTo>
                    <a:pt x="790" y="5885"/>
                    <a:pt x="879" y="6084"/>
                    <a:pt x="933" y="6350"/>
                  </a:cubicBezTo>
                  <a:cubicBezTo>
                    <a:pt x="988" y="6616"/>
                    <a:pt x="1015" y="6985"/>
                    <a:pt x="1015" y="7457"/>
                  </a:cubicBezTo>
                  <a:cubicBezTo>
                    <a:pt x="1015" y="7997"/>
                    <a:pt x="977" y="8413"/>
                    <a:pt x="901" y="8705"/>
                  </a:cubicBezTo>
                  <a:cubicBezTo>
                    <a:pt x="826" y="8996"/>
                    <a:pt x="718" y="9142"/>
                    <a:pt x="579" y="9142"/>
                  </a:cubicBezTo>
                  <a:cubicBezTo>
                    <a:pt x="487" y="9142"/>
                    <a:pt x="393" y="9067"/>
                    <a:pt x="298" y="8917"/>
                  </a:cubicBezTo>
                  <a:cubicBezTo>
                    <a:pt x="203" y="8767"/>
                    <a:pt x="106" y="8544"/>
                    <a:pt x="7" y="8248"/>
                  </a:cubicBezTo>
                  <a:lnTo>
                    <a:pt x="7" y="9586"/>
                  </a:lnTo>
                  <a:cubicBezTo>
                    <a:pt x="110" y="9788"/>
                    <a:pt x="210" y="9940"/>
                    <a:pt x="306" y="10043"/>
                  </a:cubicBezTo>
                  <a:cubicBezTo>
                    <a:pt x="403" y="10146"/>
                    <a:pt x="493" y="10197"/>
                    <a:pt x="579" y="10197"/>
                  </a:cubicBezTo>
                  <a:cubicBezTo>
                    <a:pt x="805" y="10197"/>
                    <a:pt x="977" y="9957"/>
                    <a:pt x="1094" y="9477"/>
                  </a:cubicBezTo>
                  <a:cubicBezTo>
                    <a:pt x="1211" y="8996"/>
                    <a:pt x="1270" y="8291"/>
                    <a:pt x="1270" y="7360"/>
                  </a:cubicBezTo>
                  <a:cubicBezTo>
                    <a:pt x="1270" y="6580"/>
                    <a:pt x="1226" y="5957"/>
                    <a:pt x="1140" y="5491"/>
                  </a:cubicBezTo>
                  <a:cubicBezTo>
                    <a:pt x="1053" y="5026"/>
                    <a:pt x="919" y="4701"/>
                    <a:pt x="737" y="4517"/>
                  </a:cubicBezTo>
                  <a:lnTo>
                    <a:pt x="590" y="4356"/>
                  </a:lnTo>
                  <a:cubicBezTo>
                    <a:pt x="456" y="4223"/>
                    <a:pt x="365" y="4048"/>
                    <a:pt x="317" y="3831"/>
                  </a:cubicBezTo>
                  <a:cubicBezTo>
                    <a:pt x="269" y="3615"/>
                    <a:pt x="245" y="3294"/>
                    <a:pt x="245" y="2870"/>
                  </a:cubicBezTo>
                  <a:cubicBezTo>
                    <a:pt x="245" y="2363"/>
                    <a:pt x="281" y="1973"/>
                    <a:pt x="353" y="1699"/>
                  </a:cubicBezTo>
                  <a:cubicBezTo>
                    <a:pt x="425" y="1424"/>
                    <a:pt x="528" y="1287"/>
                    <a:pt x="661" y="1287"/>
                  </a:cubicBezTo>
                  <a:cubicBezTo>
                    <a:pt x="737" y="1287"/>
                    <a:pt x="817" y="1345"/>
                    <a:pt x="899" y="1461"/>
                  </a:cubicBezTo>
                  <a:cubicBezTo>
                    <a:pt x="981" y="1576"/>
                    <a:pt x="1068" y="1752"/>
                    <a:pt x="1161" y="1988"/>
                  </a:cubicBezTo>
                  <a:lnTo>
                    <a:pt x="1161" y="721"/>
                  </a:lnTo>
                  <a:cubicBezTo>
                    <a:pt x="1069" y="558"/>
                    <a:pt x="979" y="435"/>
                    <a:pt x="892" y="354"/>
                  </a:cubicBezTo>
                  <a:cubicBezTo>
                    <a:pt x="804" y="273"/>
                    <a:pt x="718" y="232"/>
                    <a:pt x="633" y="232"/>
                  </a:cubicBezTo>
                  <a:close/>
                  <a:moveTo>
                    <a:pt x="2208" y="2631"/>
                  </a:moveTo>
                  <a:cubicBezTo>
                    <a:pt x="2005" y="2631"/>
                    <a:pt x="1843" y="2978"/>
                    <a:pt x="1724" y="3671"/>
                  </a:cubicBezTo>
                  <a:cubicBezTo>
                    <a:pt x="1604" y="4363"/>
                    <a:pt x="1544" y="5299"/>
                    <a:pt x="1544" y="6479"/>
                  </a:cubicBezTo>
                  <a:cubicBezTo>
                    <a:pt x="1544" y="7620"/>
                    <a:pt x="1607" y="8525"/>
                    <a:pt x="1734" y="9194"/>
                  </a:cubicBezTo>
                  <a:cubicBezTo>
                    <a:pt x="1860" y="9863"/>
                    <a:pt x="2030" y="10197"/>
                    <a:pt x="2246" y="10197"/>
                  </a:cubicBezTo>
                  <a:cubicBezTo>
                    <a:pt x="2333" y="10197"/>
                    <a:pt x="2417" y="10150"/>
                    <a:pt x="2501" y="10056"/>
                  </a:cubicBezTo>
                  <a:cubicBezTo>
                    <a:pt x="2585" y="9961"/>
                    <a:pt x="2667" y="9824"/>
                    <a:pt x="2746" y="9644"/>
                  </a:cubicBezTo>
                  <a:lnTo>
                    <a:pt x="2746" y="8525"/>
                  </a:lnTo>
                  <a:cubicBezTo>
                    <a:pt x="2668" y="8748"/>
                    <a:pt x="2588" y="8915"/>
                    <a:pt x="2508" y="9026"/>
                  </a:cubicBezTo>
                  <a:cubicBezTo>
                    <a:pt x="2428" y="9138"/>
                    <a:pt x="2345" y="9194"/>
                    <a:pt x="2260" y="9194"/>
                  </a:cubicBezTo>
                  <a:cubicBezTo>
                    <a:pt x="2112" y="9194"/>
                    <a:pt x="1997" y="8980"/>
                    <a:pt x="1915" y="8554"/>
                  </a:cubicBezTo>
                  <a:cubicBezTo>
                    <a:pt x="1832" y="8127"/>
                    <a:pt x="1786" y="7506"/>
                    <a:pt x="1776" y="6691"/>
                  </a:cubicBezTo>
                  <a:lnTo>
                    <a:pt x="2798" y="6691"/>
                  </a:lnTo>
                  <a:lnTo>
                    <a:pt x="2798" y="6112"/>
                  </a:lnTo>
                  <a:cubicBezTo>
                    <a:pt x="2798" y="5040"/>
                    <a:pt x="2745" y="4192"/>
                    <a:pt x="2640" y="3568"/>
                  </a:cubicBezTo>
                  <a:cubicBezTo>
                    <a:pt x="2534" y="2944"/>
                    <a:pt x="2390" y="2631"/>
                    <a:pt x="2208" y="2631"/>
                  </a:cubicBezTo>
                  <a:close/>
                  <a:moveTo>
                    <a:pt x="3747" y="2631"/>
                  </a:moveTo>
                  <a:cubicBezTo>
                    <a:pt x="3536" y="2631"/>
                    <a:pt x="3369" y="2968"/>
                    <a:pt x="3248" y="3642"/>
                  </a:cubicBezTo>
                  <a:cubicBezTo>
                    <a:pt x="3127" y="4315"/>
                    <a:pt x="3066" y="5239"/>
                    <a:pt x="3066" y="6414"/>
                  </a:cubicBezTo>
                  <a:cubicBezTo>
                    <a:pt x="3066" y="7572"/>
                    <a:pt x="3126" y="8492"/>
                    <a:pt x="3246" y="9174"/>
                  </a:cubicBezTo>
                  <a:cubicBezTo>
                    <a:pt x="3366" y="9856"/>
                    <a:pt x="3528" y="10197"/>
                    <a:pt x="3732" y="10197"/>
                  </a:cubicBezTo>
                  <a:cubicBezTo>
                    <a:pt x="3807" y="10197"/>
                    <a:pt x="3878" y="10159"/>
                    <a:pt x="3944" y="10082"/>
                  </a:cubicBezTo>
                  <a:cubicBezTo>
                    <a:pt x="4011" y="10004"/>
                    <a:pt x="4075" y="9889"/>
                    <a:pt x="4137" y="9734"/>
                  </a:cubicBezTo>
                  <a:lnTo>
                    <a:pt x="4137" y="8640"/>
                  </a:lnTo>
                  <a:cubicBezTo>
                    <a:pt x="4074" y="8825"/>
                    <a:pt x="4011" y="8963"/>
                    <a:pt x="3948" y="9055"/>
                  </a:cubicBezTo>
                  <a:cubicBezTo>
                    <a:pt x="3885" y="9148"/>
                    <a:pt x="3821" y="9194"/>
                    <a:pt x="3756" y="9194"/>
                  </a:cubicBezTo>
                  <a:cubicBezTo>
                    <a:pt x="3612" y="9194"/>
                    <a:pt x="3500" y="8950"/>
                    <a:pt x="3420" y="8464"/>
                  </a:cubicBezTo>
                  <a:cubicBezTo>
                    <a:pt x="3341" y="7977"/>
                    <a:pt x="3301" y="7294"/>
                    <a:pt x="3301" y="6414"/>
                  </a:cubicBezTo>
                  <a:cubicBezTo>
                    <a:pt x="3301" y="5535"/>
                    <a:pt x="3341" y="4852"/>
                    <a:pt x="3420" y="4365"/>
                  </a:cubicBezTo>
                  <a:cubicBezTo>
                    <a:pt x="3500" y="3879"/>
                    <a:pt x="3612" y="3635"/>
                    <a:pt x="3756" y="3635"/>
                  </a:cubicBezTo>
                  <a:cubicBezTo>
                    <a:pt x="3821" y="3635"/>
                    <a:pt x="3885" y="3681"/>
                    <a:pt x="3948" y="3773"/>
                  </a:cubicBezTo>
                  <a:cubicBezTo>
                    <a:pt x="4011" y="3866"/>
                    <a:pt x="4074" y="4004"/>
                    <a:pt x="4137" y="4188"/>
                  </a:cubicBezTo>
                  <a:lnTo>
                    <a:pt x="4137" y="3082"/>
                  </a:lnTo>
                  <a:cubicBezTo>
                    <a:pt x="4076" y="2932"/>
                    <a:pt x="4012" y="2819"/>
                    <a:pt x="3947" y="2744"/>
                  </a:cubicBezTo>
                  <a:cubicBezTo>
                    <a:pt x="3882" y="2669"/>
                    <a:pt x="3815" y="2631"/>
                    <a:pt x="3747" y="2631"/>
                  </a:cubicBezTo>
                  <a:close/>
                  <a:moveTo>
                    <a:pt x="6107" y="2631"/>
                  </a:moveTo>
                  <a:cubicBezTo>
                    <a:pt x="5904" y="2631"/>
                    <a:pt x="5742" y="2978"/>
                    <a:pt x="5623" y="3671"/>
                  </a:cubicBezTo>
                  <a:cubicBezTo>
                    <a:pt x="5503" y="4363"/>
                    <a:pt x="5443" y="5299"/>
                    <a:pt x="5443" y="6479"/>
                  </a:cubicBezTo>
                  <a:cubicBezTo>
                    <a:pt x="5443" y="7620"/>
                    <a:pt x="5506" y="8525"/>
                    <a:pt x="5633" y="9194"/>
                  </a:cubicBezTo>
                  <a:cubicBezTo>
                    <a:pt x="5759" y="9863"/>
                    <a:pt x="5929" y="10197"/>
                    <a:pt x="6145" y="10197"/>
                  </a:cubicBezTo>
                  <a:cubicBezTo>
                    <a:pt x="6232" y="10197"/>
                    <a:pt x="6316" y="10150"/>
                    <a:pt x="6400" y="10056"/>
                  </a:cubicBezTo>
                  <a:cubicBezTo>
                    <a:pt x="6484" y="9961"/>
                    <a:pt x="6566" y="9824"/>
                    <a:pt x="6645" y="9644"/>
                  </a:cubicBezTo>
                  <a:lnTo>
                    <a:pt x="6645" y="8525"/>
                  </a:lnTo>
                  <a:cubicBezTo>
                    <a:pt x="6567" y="8748"/>
                    <a:pt x="6487" y="8915"/>
                    <a:pt x="6407" y="9026"/>
                  </a:cubicBezTo>
                  <a:cubicBezTo>
                    <a:pt x="6327" y="9138"/>
                    <a:pt x="6244" y="9194"/>
                    <a:pt x="6159" y="9194"/>
                  </a:cubicBezTo>
                  <a:cubicBezTo>
                    <a:pt x="6011" y="9194"/>
                    <a:pt x="5896" y="8980"/>
                    <a:pt x="5814" y="8554"/>
                  </a:cubicBezTo>
                  <a:cubicBezTo>
                    <a:pt x="5731" y="8127"/>
                    <a:pt x="5685" y="7506"/>
                    <a:pt x="5675" y="6691"/>
                  </a:cubicBezTo>
                  <a:lnTo>
                    <a:pt x="6697" y="6691"/>
                  </a:lnTo>
                  <a:lnTo>
                    <a:pt x="6697" y="6112"/>
                  </a:lnTo>
                  <a:cubicBezTo>
                    <a:pt x="6697" y="5040"/>
                    <a:pt x="6644" y="4192"/>
                    <a:pt x="6539" y="3568"/>
                  </a:cubicBezTo>
                  <a:cubicBezTo>
                    <a:pt x="6433" y="2944"/>
                    <a:pt x="6289" y="2631"/>
                    <a:pt x="6107" y="2631"/>
                  </a:cubicBezTo>
                  <a:close/>
                  <a:moveTo>
                    <a:pt x="8507" y="2631"/>
                  </a:moveTo>
                  <a:cubicBezTo>
                    <a:pt x="8434" y="2631"/>
                    <a:pt x="8360" y="2673"/>
                    <a:pt x="8283" y="2757"/>
                  </a:cubicBezTo>
                  <a:cubicBezTo>
                    <a:pt x="8207" y="2841"/>
                    <a:pt x="8128" y="2966"/>
                    <a:pt x="8047" y="3133"/>
                  </a:cubicBezTo>
                  <a:lnTo>
                    <a:pt x="8047" y="4227"/>
                  </a:lnTo>
                  <a:cubicBezTo>
                    <a:pt x="8114" y="4030"/>
                    <a:pt x="8185" y="3882"/>
                    <a:pt x="8258" y="3783"/>
                  </a:cubicBezTo>
                  <a:cubicBezTo>
                    <a:pt x="8331" y="3684"/>
                    <a:pt x="8407" y="3635"/>
                    <a:pt x="8484" y="3635"/>
                  </a:cubicBezTo>
                  <a:cubicBezTo>
                    <a:pt x="8606" y="3635"/>
                    <a:pt x="8700" y="3784"/>
                    <a:pt x="8767" y="4082"/>
                  </a:cubicBezTo>
                  <a:cubicBezTo>
                    <a:pt x="8834" y="4380"/>
                    <a:pt x="8868" y="4802"/>
                    <a:pt x="8868" y="5346"/>
                  </a:cubicBezTo>
                  <a:lnTo>
                    <a:pt x="8868" y="5462"/>
                  </a:lnTo>
                  <a:lnTo>
                    <a:pt x="8556" y="5462"/>
                  </a:lnTo>
                  <a:cubicBezTo>
                    <a:pt x="8354" y="5462"/>
                    <a:pt x="8202" y="5668"/>
                    <a:pt x="8100" y="6080"/>
                  </a:cubicBezTo>
                  <a:cubicBezTo>
                    <a:pt x="7998" y="6492"/>
                    <a:pt x="7948" y="7103"/>
                    <a:pt x="7948" y="7913"/>
                  </a:cubicBezTo>
                  <a:cubicBezTo>
                    <a:pt x="7948" y="8608"/>
                    <a:pt x="7988" y="9163"/>
                    <a:pt x="8070" y="9577"/>
                  </a:cubicBezTo>
                  <a:cubicBezTo>
                    <a:pt x="8152" y="9990"/>
                    <a:pt x="8262" y="10197"/>
                    <a:pt x="8401" y="10197"/>
                  </a:cubicBezTo>
                  <a:cubicBezTo>
                    <a:pt x="8510" y="10197"/>
                    <a:pt x="8603" y="10093"/>
                    <a:pt x="8678" y="9885"/>
                  </a:cubicBezTo>
                  <a:cubicBezTo>
                    <a:pt x="8754" y="9677"/>
                    <a:pt x="8817" y="9355"/>
                    <a:pt x="8868" y="8917"/>
                  </a:cubicBezTo>
                  <a:lnTo>
                    <a:pt x="8868" y="10011"/>
                  </a:lnTo>
                  <a:lnTo>
                    <a:pt x="9090" y="10011"/>
                  </a:lnTo>
                  <a:lnTo>
                    <a:pt x="9090" y="5900"/>
                  </a:lnTo>
                  <a:cubicBezTo>
                    <a:pt x="9090" y="4802"/>
                    <a:pt x="9042" y="3983"/>
                    <a:pt x="8945" y="3442"/>
                  </a:cubicBezTo>
                  <a:cubicBezTo>
                    <a:pt x="8849" y="2902"/>
                    <a:pt x="8703" y="2631"/>
                    <a:pt x="8507" y="2631"/>
                  </a:cubicBezTo>
                  <a:close/>
                  <a:moveTo>
                    <a:pt x="11727" y="2631"/>
                  </a:moveTo>
                  <a:cubicBezTo>
                    <a:pt x="11654" y="2631"/>
                    <a:pt x="11580" y="2673"/>
                    <a:pt x="11503" y="2757"/>
                  </a:cubicBezTo>
                  <a:cubicBezTo>
                    <a:pt x="11427" y="2841"/>
                    <a:pt x="11348" y="2966"/>
                    <a:pt x="11267" y="3133"/>
                  </a:cubicBezTo>
                  <a:lnTo>
                    <a:pt x="11267" y="4227"/>
                  </a:lnTo>
                  <a:cubicBezTo>
                    <a:pt x="11334" y="4030"/>
                    <a:pt x="11405" y="3882"/>
                    <a:pt x="11478" y="3783"/>
                  </a:cubicBezTo>
                  <a:cubicBezTo>
                    <a:pt x="11551" y="3684"/>
                    <a:pt x="11627" y="3635"/>
                    <a:pt x="11704" y="3635"/>
                  </a:cubicBezTo>
                  <a:cubicBezTo>
                    <a:pt x="11826" y="3635"/>
                    <a:pt x="11920" y="3784"/>
                    <a:pt x="11987" y="4082"/>
                  </a:cubicBezTo>
                  <a:cubicBezTo>
                    <a:pt x="12054" y="4380"/>
                    <a:pt x="12088" y="4802"/>
                    <a:pt x="12088" y="5346"/>
                  </a:cubicBezTo>
                  <a:lnTo>
                    <a:pt x="12088" y="5462"/>
                  </a:lnTo>
                  <a:lnTo>
                    <a:pt x="11776" y="5462"/>
                  </a:lnTo>
                  <a:cubicBezTo>
                    <a:pt x="11574" y="5462"/>
                    <a:pt x="11422" y="5668"/>
                    <a:pt x="11320" y="6080"/>
                  </a:cubicBezTo>
                  <a:cubicBezTo>
                    <a:pt x="11218" y="6492"/>
                    <a:pt x="11168" y="7103"/>
                    <a:pt x="11168" y="7913"/>
                  </a:cubicBezTo>
                  <a:cubicBezTo>
                    <a:pt x="11168" y="8608"/>
                    <a:pt x="11208" y="9163"/>
                    <a:pt x="11290" y="9577"/>
                  </a:cubicBezTo>
                  <a:cubicBezTo>
                    <a:pt x="11372" y="9990"/>
                    <a:pt x="11482" y="10197"/>
                    <a:pt x="11621" y="10197"/>
                  </a:cubicBezTo>
                  <a:cubicBezTo>
                    <a:pt x="11730" y="10197"/>
                    <a:pt x="11823" y="10093"/>
                    <a:pt x="11898" y="9885"/>
                  </a:cubicBezTo>
                  <a:cubicBezTo>
                    <a:pt x="11974" y="9677"/>
                    <a:pt x="12037" y="9355"/>
                    <a:pt x="12088" y="8917"/>
                  </a:cubicBezTo>
                  <a:lnTo>
                    <a:pt x="12088" y="10011"/>
                  </a:lnTo>
                  <a:lnTo>
                    <a:pt x="12310" y="10011"/>
                  </a:lnTo>
                  <a:lnTo>
                    <a:pt x="12310" y="5900"/>
                  </a:lnTo>
                  <a:cubicBezTo>
                    <a:pt x="12310" y="4802"/>
                    <a:pt x="12262" y="3983"/>
                    <a:pt x="12165" y="3442"/>
                  </a:cubicBezTo>
                  <a:cubicBezTo>
                    <a:pt x="12069" y="2902"/>
                    <a:pt x="11923" y="2631"/>
                    <a:pt x="11727" y="2631"/>
                  </a:cubicBezTo>
                  <a:close/>
                </a:path>
              </a:pathLst>
            </a:custGeom>
            <a:solidFill>
              <a:srgbClr val="000000"/>
            </a:solidFill>
            <a:ln>
              <a:noFill/>
            </a:ln>
          </p:spPr>
          <p:txBody>
            <a:bodyPr lIns="91425" tIns="91425" rIns="91425" bIns="91425" anchor="ctr" anchorCtr="0">
              <a:noAutofit/>
            </a:bodyPr>
            <a:lstStyle/>
            <a:p>
              <a:pPr>
                <a:spcBef>
                  <a:spcPts val="0"/>
                </a:spcBef>
                <a:buNone/>
              </a:pPr>
              <a:endParaRPr/>
            </a:p>
          </p:txBody>
        </p:sp>
        <p:sp>
          <p:nvSpPr>
            <p:cNvPr id="107" name="Shape 107"/>
            <p:cNvSpPr/>
            <p:nvPr/>
          </p:nvSpPr>
          <p:spPr>
            <a:xfrm>
              <a:off x="1802200" y="2114425"/>
              <a:ext cx="743550" cy="318800"/>
            </a:xfrm>
            <a:custGeom>
              <a:avLst/>
              <a:gdLst/>
              <a:ahLst/>
              <a:cxnLst/>
              <a:rect l="0" t="0" r="0" b="0"/>
              <a:pathLst>
                <a:path w="29742" h="12752" extrusionOk="0">
                  <a:moveTo>
                    <a:pt x="2557" y="1"/>
                  </a:moveTo>
                  <a:lnTo>
                    <a:pt x="2557" y="1500"/>
                  </a:lnTo>
                  <a:lnTo>
                    <a:pt x="2780" y="1500"/>
                  </a:lnTo>
                  <a:lnTo>
                    <a:pt x="2780" y="1"/>
                  </a:lnTo>
                  <a:close/>
                  <a:moveTo>
                    <a:pt x="5654" y="1"/>
                  </a:moveTo>
                  <a:lnTo>
                    <a:pt x="5654" y="1500"/>
                  </a:lnTo>
                  <a:lnTo>
                    <a:pt x="5877" y="1500"/>
                  </a:lnTo>
                  <a:lnTo>
                    <a:pt x="5877" y="1"/>
                  </a:lnTo>
                  <a:close/>
                  <a:moveTo>
                    <a:pt x="14232" y="1474"/>
                  </a:moveTo>
                  <a:cubicBezTo>
                    <a:pt x="14352" y="1474"/>
                    <a:pt x="14440" y="1594"/>
                    <a:pt x="14499" y="1834"/>
                  </a:cubicBezTo>
                  <a:cubicBezTo>
                    <a:pt x="14557" y="2074"/>
                    <a:pt x="14586" y="2437"/>
                    <a:pt x="14586" y="2921"/>
                  </a:cubicBezTo>
                  <a:cubicBezTo>
                    <a:pt x="14586" y="3410"/>
                    <a:pt x="14557" y="3774"/>
                    <a:pt x="14499" y="4012"/>
                  </a:cubicBezTo>
                  <a:cubicBezTo>
                    <a:pt x="14440" y="4250"/>
                    <a:pt x="14352" y="4369"/>
                    <a:pt x="14232" y="4369"/>
                  </a:cubicBezTo>
                  <a:lnTo>
                    <a:pt x="13871" y="4369"/>
                  </a:lnTo>
                  <a:lnTo>
                    <a:pt x="13871" y="1474"/>
                  </a:lnTo>
                  <a:close/>
                  <a:moveTo>
                    <a:pt x="18468" y="3636"/>
                  </a:moveTo>
                  <a:cubicBezTo>
                    <a:pt x="18578" y="3636"/>
                    <a:pt x="18666" y="3829"/>
                    <a:pt x="18732" y="4215"/>
                  </a:cubicBezTo>
                  <a:cubicBezTo>
                    <a:pt x="18799" y="4601"/>
                    <a:pt x="18833" y="5117"/>
                    <a:pt x="18834" y="5765"/>
                  </a:cubicBezTo>
                  <a:lnTo>
                    <a:pt x="18042" y="5772"/>
                  </a:lnTo>
                  <a:cubicBezTo>
                    <a:pt x="18053" y="5094"/>
                    <a:pt x="18096" y="4568"/>
                    <a:pt x="18171" y="4195"/>
                  </a:cubicBezTo>
                  <a:cubicBezTo>
                    <a:pt x="18245" y="3822"/>
                    <a:pt x="18344" y="3636"/>
                    <a:pt x="18468" y="3636"/>
                  </a:cubicBezTo>
                  <a:close/>
                  <a:moveTo>
                    <a:pt x="14263" y="5424"/>
                  </a:moveTo>
                  <a:cubicBezTo>
                    <a:pt x="14394" y="5424"/>
                    <a:pt x="14491" y="5567"/>
                    <a:pt x="14554" y="5852"/>
                  </a:cubicBezTo>
                  <a:cubicBezTo>
                    <a:pt x="14618" y="6137"/>
                    <a:pt x="14649" y="6580"/>
                    <a:pt x="14649" y="7180"/>
                  </a:cubicBezTo>
                  <a:cubicBezTo>
                    <a:pt x="14649" y="7777"/>
                    <a:pt x="14618" y="8219"/>
                    <a:pt x="14554" y="8509"/>
                  </a:cubicBezTo>
                  <a:cubicBezTo>
                    <a:pt x="14491" y="8798"/>
                    <a:pt x="14394" y="8943"/>
                    <a:pt x="14263" y="8943"/>
                  </a:cubicBezTo>
                  <a:lnTo>
                    <a:pt x="13871" y="8943"/>
                  </a:lnTo>
                  <a:lnTo>
                    <a:pt x="13871" y="5424"/>
                  </a:lnTo>
                  <a:close/>
                  <a:moveTo>
                    <a:pt x="11842" y="3636"/>
                  </a:moveTo>
                  <a:cubicBezTo>
                    <a:pt x="11960" y="3636"/>
                    <a:pt x="12054" y="3885"/>
                    <a:pt x="12123" y="4385"/>
                  </a:cubicBezTo>
                  <a:cubicBezTo>
                    <a:pt x="12192" y="4885"/>
                    <a:pt x="12227" y="5561"/>
                    <a:pt x="12227" y="6415"/>
                  </a:cubicBezTo>
                  <a:cubicBezTo>
                    <a:pt x="12227" y="7273"/>
                    <a:pt x="12192" y="7950"/>
                    <a:pt x="12123" y="8448"/>
                  </a:cubicBezTo>
                  <a:cubicBezTo>
                    <a:pt x="12054" y="8945"/>
                    <a:pt x="11960" y="9194"/>
                    <a:pt x="11842" y="9194"/>
                  </a:cubicBezTo>
                  <a:cubicBezTo>
                    <a:pt x="11722" y="9194"/>
                    <a:pt x="11627" y="8946"/>
                    <a:pt x="11558" y="8451"/>
                  </a:cubicBezTo>
                  <a:cubicBezTo>
                    <a:pt x="11490" y="7956"/>
                    <a:pt x="11455" y="7277"/>
                    <a:pt x="11455" y="6415"/>
                  </a:cubicBezTo>
                  <a:cubicBezTo>
                    <a:pt x="11455" y="5553"/>
                    <a:pt x="11490" y="4874"/>
                    <a:pt x="11559" y="4379"/>
                  </a:cubicBezTo>
                  <a:cubicBezTo>
                    <a:pt x="11628" y="3883"/>
                    <a:pt x="11723" y="3636"/>
                    <a:pt x="11842" y="3636"/>
                  </a:cubicBezTo>
                  <a:close/>
                  <a:moveTo>
                    <a:pt x="7864" y="6389"/>
                  </a:moveTo>
                  <a:lnTo>
                    <a:pt x="7864" y="6653"/>
                  </a:lnTo>
                  <a:cubicBezTo>
                    <a:pt x="7864" y="7425"/>
                    <a:pt x="7827" y="8044"/>
                    <a:pt x="7753" y="8509"/>
                  </a:cubicBezTo>
                  <a:cubicBezTo>
                    <a:pt x="7678" y="8974"/>
                    <a:pt x="7579" y="9207"/>
                    <a:pt x="7456" y="9207"/>
                  </a:cubicBezTo>
                  <a:cubicBezTo>
                    <a:pt x="7367" y="9207"/>
                    <a:pt x="7296" y="9084"/>
                    <a:pt x="7244" y="8837"/>
                  </a:cubicBezTo>
                  <a:cubicBezTo>
                    <a:pt x="7192" y="8590"/>
                    <a:pt x="7166" y="8257"/>
                    <a:pt x="7166" y="7837"/>
                  </a:cubicBezTo>
                  <a:cubicBezTo>
                    <a:pt x="7166" y="7309"/>
                    <a:pt x="7201" y="6936"/>
                    <a:pt x="7270" y="6717"/>
                  </a:cubicBezTo>
                  <a:cubicBezTo>
                    <a:pt x="7339" y="6498"/>
                    <a:pt x="7464" y="6389"/>
                    <a:pt x="7643" y="6389"/>
                  </a:cubicBezTo>
                  <a:close/>
                  <a:moveTo>
                    <a:pt x="20257" y="6389"/>
                  </a:moveTo>
                  <a:lnTo>
                    <a:pt x="20257" y="6653"/>
                  </a:lnTo>
                  <a:cubicBezTo>
                    <a:pt x="20257" y="7425"/>
                    <a:pt x="20220" y="8044"/>
                    <a:pt x="20146" y="8509"/>
                  </a:cubicBezTo>
                  <a:cubicBezTo>
                    <a:pt x="20071" y="8974"/>
                    <a:pt x="19972" y="9207"/>
                    <a:pt x="19849" y="9207"/>
                  </a:cubicBezTo>
                  <a:cubicBezTo>
                    <a:pt x="19760" y="9207"/>
                    <a:pt x="19689" y="9084"/>
                    <a:pt x="19637" y="8837"/>
                  </a:cubicBezTo>
                  <a:cubicBezTo>
                    <a:pt x="19585" y="8590"/>
                    <a:pt x="19559" y="8257"/>
                    <a:pt x="19559" y="7837"/>
                  </a:cubicBezTo>
                  <a:cubicBezTo>
                    <a:pt x="19559" y="7309"/>
                    <a:pt x="19594" y="6936"/>
                    <a:pt x="19663" y="6717"/>
                  </a:cubicBezTo>
                  <a:cubicBezTo>
                    <a:pt x="19732" y="6498"/>
                    <a:pt x="19857" y="6389"/>
                    <a:pt x="20036" y="6389"/>
                  </a:cubicBezTo>
                  <a:close/>
                  <a:moveTo>
                    <a:pt x="25718" y="6389"/>
                  </a:moveTo>
                  <a:lnTo>
                    <a:pt x="25718" y="6653"/>
                  </a:lnTo>
                  <a:cubicBezTo>
                    <a:pt x="25718" y="7425"/>
                    <a:pt x="25681" y="8044"/>
                    <a:pt x="25607" y="8509"/>
                  </a:cubicBezTo>
                  <a:cubicBezTo>
                    <a:pt x="25532" y="8974"/>
                    <a:pt x="25433" y="9207"/>
                    <a:pt x="25310" y="9207"/>
                  </a:cubicBezTo>
                  <a:cubicBezTo>
                    <a:pt x="25221" y="9207"/>
                    <a:pt x="25150" y="9084"/>
                    <a:pt x="25098" y="8837"/>
                  </a:cubicBezTo>
                  <a:cubicBezTo>
                    <a:pt x="25046" y="8590"/>
                    <a:pt x="25020" y="8257"/>
                    <a:pt x="25020" y="7837"/>
                  </a:cubicBezTo>
                  <a:cubicBezTo>
                    <a:pt x="25020" y="7309"/>
                    <a:pt x="25055" y="6936"/>
                    <a:pt x="25124" y="6717"/>
                  </a:cubicBezTo>
                  <a:cubicBezTo>
                    <a:pt x="25193" y="6498"/>
                    <a:pt x="25318" y="6389"/>
                    <a:pt x="25497" y="6389"/>
                  </a:cubicBezTo>
                  <a:close/>
                  <a:moveTo>
                    <a:pt x="2557" y="2806"/>
                  </a:moveTo>
                  <a:lnTo>
                    <a:pt x="2557" y="10011"/>
                  </a:lnTo>
                  <a:lnTo>
                    <a:pt x="2780" y="10011"/>
                  </a:lnTo>
                  <a:lnTo>
                    <a:pt x="2780" y="2806"/>
                  </a:lnTo>
                  <a:close/>
                  <a:moveTo>
                    <a:pt x="3894" y="2632"/>
                  </a:moveTo>
                  <a:cubicBezTo>
                    <a:pt x="3797" y="2632"/>
                    <a:pt x="3713" y="2737"/>
                    <a:pt x="3642" y="2947"/>
                  </a:cubicBezTo>
                  <a:cubicBezTo>
                    <a:pt x="3571" y="3157"/>
                    <a:pt x="3510" y="3483"/>
                    <a:pt x="3459" y="3925"/>
                  </a:cubicBezTo>
                  <a:lnTo>
                    <a:pt x="3459" y="2806"/>
                  </a:lnTo>
                  <a:lnTo>
                    <a:pt x="3236" y="2806"/>
                  </a:lnTo>
                  <a:lnTo>
                    <a:pt x="3236" y="10011"/>
                  </a:lnTo>
                  <a:lnTo>
                    <a:pt x="3459" y="10011"/>
                  </a:lnTo>
                  <a:lnTo>
                    <a:pt x="3459" y="5939"/>
                  </a:lnTo>
                  <a:cubicBezTo>
                    <a:pt x="3459" y="5240"/>
                    <a:pt x="3493" y="4685"/>
                    <a:pt x="3560" y="4276"/>
                  </a:cubicBezTo>
                  <a:cubicBezTo>
                    <a:pt x="3627" y="3866"/>
                    <a:pt x="3717" y="3661"/>
                    <a:pt x="3830" y="3661"/>
                  </a:cubicBezTo>
                  <a:cubicBezTo>
                    <a:pt x="3926" y="3661"/>
                    <a:pt x="3997" y="3827"/>
                    <a:pt x="4043" y="4160"/>
                  </a:cubicBezTo>
                  <a:cubicBezTo>
                    <a:pt x="4089" y="4492"/>
                    <a:pt x="4112" y="5006"/>
                    <a:pt x="4112" y="5701"/>
                  </a:cubicBezTo>
                  <a:lnTo>
                    <a:pt x="4112" y="10011"/>
                  </a:lnTo>
                  <a:lnTo>
                    <a:pt x="4335" y="10011"/>
                  </a:lnTo>
                  <a:lnTo>
                    <a:pt x="4335" y="5939"/>
                  </a:lnTo>
                  <a:cubicBezTo>
                    <a:pt x="4335" y="5235"/>
                    <a:pt x="4369" y="4680"/>
                    <a:pt x="4436" y="4272"/>
                  </a:cubicBezTo>
                  <a:cubicBezTo>
                    <a:pt x="4502" y="3865"/>
                    <a:pt x="4593" y="3661"/>
                    <a:pt x="4709" y="3661"/>
                  </a:cubicBezTo>
                  <a:cubicBezTo>
                    <a:pt x="4803" y="3661"/>
                    <a:pt x="4873" y="3829"/>
                    <a:pt x="4919" y="4163"/>
                  </a:cubicBezTo>
                  <a:cubicBezTo>
                    <a:pt x="4965" y="4498"/>
                    <a:pt x="4988" y="5010"/>
                    <a:pt x="4988" y="5701"/>
                  </a:cubicBezTo>
                  <a:lnTo>
                    <a:pt x="4988" y="10011"/>
                  </a:lnTo>
                  <a:lnTo>
                    <a:pt x="5211" y="10011"/>
                  </a:lnTo>
                  <a:lnTo>
                    <a:pt x="5211" y="5662"/>
                  </a:lnTo>
                  <a:cubicBezTo>
                    <a:pt x="5211" y="4693"/>
                    <a:pt x="5173" y="3945"/>
                    <a:pt x="5096" y="3420"/>
                  </a:cubicBezTo>
                  <a:cubicBezTo>
                    <a:pt x="5020" y="2895"/>
                    <a:pt x="4911" y="2632"/>
                    <a:pt x="4770" y="2632"/>
                  </a:cubicBezTo>
                  <a:cubicBezTo>
                    <a:pt x="4666" y="2632"/>
                    <a:pt x="4575" y="2758"/>
                    <a:pt x="4497" y="3011"/>
                  </a:cubicBezTo>
                  <a:cubicBezTo>
                    <a:pt x="4420" y="3265"/>
                    <a:pt x="4353" y="3657"/>
                    <a:pt x="4298" y="4189"/>
                  </a:cubicBezTo>
                  <a:cubicBezTo>
                    <a:pt x="4265" y="3683"/>
                    <a:pt x="4214" y="3297"/>
                    <a:pt x="4145" y="3031"/>
                  </a:cubicBezTo>
                  <a:cubicBezTo>
                    <a:pt x="4076" y="2765"/>
                    <a:pt x="3993" y="2632"/>
                    <a:pt x="3894" y="2632"/>
                  </a:cubicBezTo>
                  <a:close/>
                  <a:moveTo>
                    <a:pt x="5654" y="2806"/>
                  </a:moveTo>
                  <a:lnTo>
                    <a:pt x="5654" y="10011"/>
                  </a:lnTo>
                  <a:lnTo>
                    <a:pt x="5877" y="10011"/>
                  </a:lnTo>
                  <a:lnTo>
                    <a:pt x="5877" y="2806"/>
                  </a:lnTo>
                  <a:close/>
                  <a:moveTo>
                    <a:pt x="6341" y="1"/>
                  </a:moveTo>
                  <a:lnTo>
                    <a:pt x="6341" y="10011"/>
                  </a:lnTo>
                  <a:lnTo>
                    <a:pt x="6564" y="10011"/>
                  </a:lnTo>
                  <a:lnTo>
                    <a:pt x="6564" y="1"/>
                  </a:lnTo>
                  <a:close/>
                  <a:moveTo>
                    <a:pt x="9215" y="2632"/>
                  </a:moveTo>
                  <a:cubicBezTo>
                    <a:pt x="9108" y="2632"/>
                    <a:pt x="9017" y="2738"/>
                    <a:pt x="8942" y="2950"/>
                  </a:cubicBezTo>
                  <a:cubicBezTo>
                    <a:pt x="8867" y="3163"/>
                    <a:pt x="8806" y="3488"/>
                    <a:pt x="8759" y="3925"/>
                  </a:cubicBezTo>
                  <a:lnTo>
                    <a:pt x="8759" y="2806"/>
                  </a:lnTo>
                  <a:lnTo>
                    <a:pt x="8536" y="2806"/>
                  </a:lnTo>
                  <a:lnTo>
                    <a:pt x="8536" y="10011"/>
                  </a:lnTo>
                  <a:lnTo>
                    <a:pt x="8759" y="10011"/>
                  </a:lnTo>
                  <a:lnTo>
                    <a:pt x="8759" y="6215"/>
                  </a:lnTo>
                  <a:cubicBezTo>
                    <a:pt x="8759" y="5400"/>
                    <a:pt x="8793" y="4775"/>
                    <a:pt x="8860" y="4340"/>
                  </a:cubicBezTo>
                  <a:cubicBezTo>
                    <a:pt x="8928" y="3905"/>
                    <a:pt x="9024" y="3687"/>
                    <a:pt x="9150" y="3687"/>
                  </a:cubicBezTo>
                  <a:cubicBezTo>
                    <a:pt x="9185" y="3687"/>
                    <a:pt x="9218" y="3705"/>
                    <a:pt x="9247" y="3742"/>
                  </a:cubicBezTo>
                  <a:cubicBezTo>
                    <a:pt x="9276" y="3778"/>
                    <a:pt x="9304" y="3835"/>
                    <a:pt x="9328" y="3912"/>
                  </a:cubicBezTo>
                  <a:lnTo>
                    <a:pt x="9327" y="2696"/>
                  </a:lnTo>
                  <a:cubicBezTo>
                    <a:pt x="9305" y="2675"/>
                    <a:pt x="9284" y="2659"/>
                    <a:pt x="9266" y="2648"/>
                  </a:cubicBezTo>
                  <a:cubicBezTo>
                    <a:pt x="9247" y="2637"/>
                    <a:pt x="9230" y="2632"/>
                    <a:pt x="9215" y="2632"/>
                  </a:cubicBezTo>
                  <a:close/>
                  <a:moveTo>
                    <a:pt x="10344" y="760"/>
                  </a:moveTo>
                  <a:lnTo>
                    <a:pt x="10344" y="2806"/>
                  </a:lnTo>
                  <a:lnTo>
                    <a:pt x="10181" y="2806"/>
                  </a:lnTo>
                  <a:lnTo>
                    <a:pt x="10181" y="3726"/>
                  </a:lnTo>
                  <a:lnTo>
                    <a:pt x="10344" y="3726"/>
                  </a:lnTo>
                  <a:lnTo>
                    <a:pt x="10344" y="7637"/>
                  </a:lnTo>
                  <a:cubicBezTo>
                    <a:pt x="10344" y="8538"/>
                    <a:pt x="10376" y="9159"/>
                    <a:pt x="10442" y="9500"/>
                  </a:cubicBezTo>
                  <a:cubicBezTo>
                    <a:pt x="10507" y="9841"/>
                    <a:pt x="10625" y="10011"/>
                    <a:pt x="10797" y="10011"/>
                  </a:cubicBezTo>
                  <a:lnTo>
                    <a:pt x="11025" y="10011"/>
                  </a:lnTo>
                  <a:lnTo>
                    <a:pt x="11025" y="9020"/>
                  </a:lnTo>
                  <a:lnTo>
                    <a:pt x="10797" y="9020"/>
                  </a:lnTo>
                  <a:cubicBezTo>
                    <a:pt x="10704" y="9020"/>
                    <a:pt x="10643" y="8937"/>
                    <a:pt x="10613" y="8770"/>
                  </a:cubicBezTo>
                  <a:cubicBezTo>
                    <a:pt x="10582" y="8602"/>
                    <a:pt x="10567" y="8225"/>
                    <a:pt x="10567" y="7637"/>
                  </a:cubicBezTo>
                  <a:lnTo>
                    <a:pt x="10567" y="3726"/>
                  </a:lnTo>
                  <a:lnTo>
                    <a:pt x="11025" y="3726"/>
                  </a:lnTo>
                  <a:lnTo>
                    <a:pt x="11025" y="2806"/>
                  </a:lnTo>
                  <a:lnTo>
                    <a:pt x="10567" y="2806"/>
                  </a:lnTo>
                  <a:lnTo>
                    <a:pt x="10567" y="760"/>
                  </a:lnTo>
                  <a:close/>
                  <a:moveTo>
                    <a:pt x="13627" y="406"/>
                  </a:moveTo>
                  <a:lnTo>
                    <a:pt x="13627" y="10011"/>
                  </a:lnTo>
                  <a:lnTo>
                    <a:pt x="14275" y="10011"/>
                  </a:lnTo>
                  <a:cubicBezTo>
                    <a:pt x="14477" y="10011"/>
                    <a:pt x="14633" y="9777"/>
                    <a:pt x="14742" y="9310"/>
                  </a:cubicBezTo>
                  <a:cubicBezTo>
                    <a:pt x="14852" y="8842"/>
                    <a:pt x="14906" y="8180"/>
                    <a:pt x="14906" y="7322"/>
                  </a:cubicBezTo>
                  <a:cubicBezTo>
                    <a:pt x="14906" y="6670"/>
                    <a:pt x="14873" y="6126"/>
                    <a:pt x="14807" y="5691"/>
                  </a:cubicBezTo>
                  <a:cubicBezTo>
                    <a:pt x="14740" y="5256"/>
                    <a:pt x="14647" y="4969"/>
                    <a:pt x="14527" y="4832"/>
                  </a:cubicBezTo>
                  <a:cubicBezTo>
                    <a:pt x="14627" y="4746"/>
                    <a:pt x="14703" y="4530"/>
                    <a:pt x="14754" y="4182"/>
                  </a:cubicBezTo>
                  <a:cubicBezTo>
                    <a:pt x="14806" y="3835"/>
                    <a:pt x="14832" y="3367"/>
                    <a:pt x="14832" y="2780"/>
                  </a:cubicBezTo>
                  <a:cubicBezTo>
                    <a:pt x="14832" y="2021"/>
                    <a:pt x="14781" y="1435"/>
                    <a:pt x="14681" y="1024"/>
                  </a:cubicBezTo>
                  <a:cubicBezTo>
                    <a:pt x="14580" y="612"/>
                    <a:pt x="14437" y="406"/>
                    <a:pt x="14250" y="406"/>
                  </a:cubicBezTo>
                  <a:close/>
                  <a:moveTo>
                    <a:pt x="17553" y="2632"/>
                  </a:moveTo>
                  <a:cubicBezTo>
                    <a:pt x="17446" y="2632"/>
                    <a:pt x="17355" y="2738"/>
                    <a:pt x="17280" y="2950"/>
                  </a:cubicBezTo>
                  <a:cubicBezTo>
                    <a:pt x="17205" y="3163"/>
                    <a:pt x="17144" y="3488"/>
                    <a:pt x="17097" y="3925"/>
                  </a:cubicBezTo>
                  <a:lnTo>
                    <a:pt x="17097" y="2806"/>
                  </a:lnTo>
                  <a:lnTo>
                    <a:pt x="16874" y="2806"/>
                  </a:lnTo>
                  <a:lnTo>
                    <a:pt x="16874" y="10011"/>
                  </a:lnTo>
                  <a:lnTo>
                    <a:pt x="17097" y="10011"/>
                  </a:lnTo>
                  <a:lnTo>
                    <a:pt x="17097" y="6215"/>
                  </a:lnTo>
                  <a:cubicBezTo>
                    <a:pt x="17097" y="5400"/>
                    <a:pt x="17131" y="4775"/>
                    <a:pt x="17198" y="4340"/>
                  </a:cubicBezTo>
                  <a:cubicBezTo>
                    <a:pt x="17266" y="3905"/>
                    <a:pt x="17362" y="3687"/>
                    <a:pt x="17488" y="3687"/>
                  </a:cubicBezTo>
                  <a:cubicBezTo>
                    <a:pt x="17523" y="3687"/>
                    <a:pt x="17556" y="3705"/>
                    <a:pt x="17585" y="3742"/>
                  </a:cubicBezTo>
                  <a:cubicBezTo>
                    <a:pt x="17614" y="3778"/>
                    <a:pt x="17642" y="3835"/>
                    <a:pt x="17666" y="3912"/>
                  </a:cubicBezTo>
                  <a:lnTo>
                    <a:pt x="17665" y="2696"/>
                  </a:lnTo>
                  <a:cubicBezTo>
                    <a:pt x="17643" y="2675"/>
                    <a:pt x="17622" y="2659"/>
                    <a:pt x="17604" y="2648"/>
                  </a:cubicBezTo>
                  <a:cubicBezTo>
                    <a:pt x="17585" y="2637"/>
                    <a:pt x="17568" y="2632"/>
                    <a:pt x="17553" y="2632"/>
                  </a:cubicBezTo>
                  <a:close/>
                  <a:moveTo>
                    <a:pt x="24536" y="2632"/>
                  </a:moveTo>
                  <a:cubicBezTo>
                    <a:pt x="24429" y="2632"/>
                    <a:pt x="24338" y="2738"/>
                    <a:pt x="24263" y="2950"/>
                  </a:cubicBezTo>
                  <a:cubicBezTo>
                    <a:pt x="24188" y="3163"/>
                    <a:pt x="24127" y="3488"/>
                    <a:pt x="24080" y="3925"/>
                  </a:cubicBezTo>
                  <a:lnTo>
                    <a:pt x="24080" y="2806"/>
                  </a:lnTo>
                  <a:lnTo>
                    <a:pt x="23857" y="2806"/>
                  </a:lnTo>
                  <a:lnTo>
                    <a:pt x="23857" y="10011"/>
                  </a:lnTo>
                  <a:lnTo>
                    <a:pt x="24080" y="10011"/>
                  </a:lnTo>
                  <a:lnTo>
                    <a:pt x="24080" y="6215"/>
                  </a:lnTo>
                  <a:cubicBezTo>
                    <a:pt x="24080" y="5400"/>
                    <a:pt x="24114" y="4775"/>
                    <a:pt x="24181" y="4340"/>
                  </a:cubicBezTo>
                  <a:cubicBezTo>
                    <a:pt x="24249" y="3905"/>
                    <a:pt x="24345" y="3687"/>
                    <a:pt x="24471" y="3687"/>
                  </a:cubicBezTo>
                  <a:cubicBezTo>
                    <a:pt x="24506" y="3687"/>
                    <a:pt x="24539" y="3705"/>
                    <a:pt x="24568" y="3742"/>
                  </a:cubicBezTo>
                  <a:cubicBezTo>
                    <a:pt x="24597" y="3778"/>
                    <a:pt x="24625" y="3835"/>
                    <a:pt x="24649" y="3912"/>
                  </a:cubicBezTo>
                  <a:lnTo>
                    <a:pt x="24648" y="2696"/>
                  </a:lnTo>
                  <a:cubicBezTo>
                    <a:pt x="24626" y="2675"/>
                    <a:pt x="24605" y="2659"/>
                    <a:pt x="24587" y="2648"/>
                  </a:cubicBezTo>
                  <a:cubicBezTo>
                    <a:pt x="24568" y="2637"/>
                    <a:pt x="24551" y="2632"/>
                    <a:pt x="24536" y="2632"/>
                  </a:cubicBezTo>
                  <a:close/>
                  <a:moveTo>
                    <a:pt x="1549" y="232"/>
                  </a:moveTo>
                  <a:cubicBezTo>
                    <a:pt x="1352" y="232"/>
                    <a:pt x="1197" y="477"/>
                    <a:pt x="1085" y="966"/>
                  </a:cubicBezTo>
                  <a:cubicBezTo>
                    <a:pt x="973" y="1455"/>
                    <a:pt x="916" y="2124"/>
                    <a:pt x="916" y="2973"/>
                  </a:cubicBezTo>
                  <a:cubicBezTo>
                    <a:pt x="916" y="3706"/>
                    <a:pt x="957" y="4279"/>
                    <a:pt x="1038" y="4691"/>
                  </a:cubicBezTo>
                  <a:cubicBezTo>
                    <a:pt x="1120" y="5102"/>
                    <a:pt x="1251" y="5405"/>
                    <a:pt x="1433" y="5598"/>
                  </a:cubicBezTo>
                  <a:lnTo>
                    <a:pt x="1582" y="5752"/>
                  </a:lnTo>
                  <a:cubicBezTo>
                    <a:pt x="1706" y="5885"/>
                    <a:pt x="1795" y="6085"/>
                    <a:pt x="1850" y="6351"/>
                  </a:cubicBezTo>
                  <a:cubicBezTo>
                    <a:pt x="1904" y="6616"/>
                    <a:pt x="1931" y="6985"/>
                    <a:pt x="1931" y="7457"/>
                  </a:cubicBezTo>
                  <a:cubicBezTo>
                    <a:pt x="1931" y="7998"/>
                    <a:pt x="1893" y="8414"/>
                    <a:pt x="1818" y="8705"/>
                  </a:cubicBezTo>
                  <a:cubicBezTo>
                    <a:pt x="1742" y="8997"/>
                    <a:pt x="1634" y="9143"/>
                    <a:pt x="1495" y="9143"/>
                  </a:cubicBezTo>
                  <a:cubicBezTo>
                    <a:pt x="1403" y="9143"/>
                    <a:pt x="1310" y="9068"/>
                    <a:pt x="1215" y="8918"/>
                  </a:cubicBezTo>
                  <a:cubicBezTo>
                    <a:pt x="1120" y="8767"/>
                    <a:pt x="1023" y="8544"/>
                    <a:pt x="924" y="8248"/>
                  </a:cubicBezTo>
                  <a:lnTo>
                    <a:pt x="924" y="9587"/>
                  </a:lnTo>
                  <a:cubicBezTo>
                    <a:pt x="1027" y="9788"/>
                    <a:pt x="1126" y="9940"/>
                    <a:pt x="1223" y="10043"/>
                  </a:cubicBezTo>
                  <a:cubicBezTo>
                    <a:pt x="1319" y="10146"/>
                    <a:pt x="1410" y="10198"/>
                    <a:pt x="1495" y="10198"/>
                  </a:cubicBezTo>
                  <a:cubicBezTo>
                    <a:pt x="1721" y="10198"/>
                    <a:pt x="1893" y="9958"/>
                    <a:pt x="2010" y="9477"/>
                  </a:cubicBezTo>
                  <a:cubicBezTo>
                    <a:pt x="2127" y="8997"/>
                    <a:pt x="2186" y="8291"/>
                    <a:pt x="2186" y="7361"/>
                  </a:cubicBezTo>
                  <a:cubicBezTo>
                    <a:pt x="2186" y="6580"/>
                    <a:pt x="2143" y="5957"/>
                    <a:pt x="2056" y="5492"/>
                  </a:cubicBezTo>
                  <a:cubicBezTo>
                    <a:pt x="1970" y="5026"/>
                    <a:pt x="1835" y="4701"/>
                    <a:pt x="1653" y="4517"/>
                  </a:cubicBezTo>
                  <a:lnTo>
                    <a:pt x="1506" y="4356"/>
                  </a:lnTo>
                  <a:cubicBezTo>
                    <a:pt x="1372" y="4223"/>
                    <a:pt x="1281" y="4048"/>
                    <a:pt x="1233" y="3832"/>
                  </a:cubicBezTo>
                  <a:cubicBezTo>
                    <a:pt x="1186" y="3615"/>
                    <a:pt x="1162" y="3295"/>
                    <a:pt x="1162" y="2870"/>
                  </a:cubicBezTo>
                  <a:cubicBezTo>
                    <a:pt x="1162" y="2364"/>
                    <a:pt x="1198" y="1974"/>
                    <a:pt x="1270" y="1699"/>
                  </a:cubicBezTo>
                  <a:cubicBezTo>
                    <a:pt x="1342" y="1425"/>
                    <a:pt x="1444" y="1287"/>
                    <a:pt x="1577" y="1287"/>
                  </a:cubicBezTo>
                  <a:cubicBezTo>
                    <a:pt x="1654" y="1287"/>
                    <a:pt x="1733" y="1345"/>
                    <a:pt x="1815" y="1461"/>
                  </a:cubicBezTo>
                  <a:cubicBezTo>
                    <a:pt x="1897" y="1577"/>
                    <a:pt x="1985" y="1753"/>
                    <a:pt x="2077" y="1989"/>
                  </a:cubicBezTo>
                  <a:lnTo>
                    <a:pt x="2077" y="721"/>
                  </a:lnTo>
                  <a:cubicBezTo>
                    <a:pt x="1986" y="558"/>
                    <a:pt x="1896" y="436"/>
                    <a:pt x="1808" y="354"/>
                  </a:cubicBezTo>
                  <a:cubicBezTo>
                    <a:pt x="1720" y="273"/>
                    <a:pt x="1634" y="232"/>
                    <a:pt x="1549" y="232"/>
                  </a:cubicBezTo>
                  <a:close/>
                  <a:moveTo>
                    <a:pt x="7503" y="2632"/>
                  </a:moveTo>
                  <a:cubicBezTo>
                    <a:pt x="7431" y="2632"/>
                    <a:pt x="7356" y="2674"/>
                    <a:pt x="7280" y="2757"/>
                  </a:cubicBezTo>
                  <a:cubicBezTo>
                    <a:pt x="7203" y="2841"/>
                    <a:pt x="7124" y="2966"/>
                    <a:pt x="7043" y="3134"/>
                  </a:cubicBezTo>
                  <a:lnTo>
                    <a:pt x="7043" y="4227"/>
                  </a:lnTo>
                  <a:cubicBezTo>
                    <a:pt x="7111" y="4030"/>
                    <a:pt x="7181" y="3882"/>
                    <a:pt x="7254" y="3784"/>
                  </a:cubicBezTo>
                  <a:cubicBezTo>
                    <a:pt x="7328" y="3685"/>
                    <a:pt x="7403" y="3636"/>
                    <a:pt x="7480" y="3636"/>
                  </a:cubicBezTo>
                  <a:cubicBezTo>
                    <a:pt x="7602" y="3636"/>
                    <a:pt x="7696" y="3785"/>
                    <a:pt x="7764" y="4083"/>
                  </a:cubicBezTo>
                  <a:cubicBezTo>
                    <a:pt x="7831" y="4381"/>
                    <a:pt x="7864" y="4802"/>
                    <a:pt x="7864" y="5347"/>
                  </a:cubicBezTo>
                  <a:lnTo>
                    <a:pt x="7864" y="5463"/>
                  </a:lnTo>
                  <a:lnTo>
                    <a:pt x="7553" y="5463"/>
                  </a:lnTo>
                  <a:cubicBezTo>
                    <a:pt x="7351" y="5463"/>
                    <a:pt x="7199" y="5669"/>
                    <a:pt x="7097" y="6080"/>
                  </a:cubicBezTo>
                  <a:cubicBezTo>
                    <a:pt x="6995" y="6492"/>
                    <a:pt x="6944" y="7103"/>
                    <a:pt x="6944" y="7914"/>
                  </a:cubicBezTo>
                  <a:cubicBezTo>
                    <a:pt x="6944" y="8609"/>
                    <a:pt x="6985" y="9163"/>
                    <a:pt x="7066" y="9577"/>
                  </a:cubicBezTo>
                  <a:cubicBezTo>
                    <a:pt x="7148" y="9991"/>
                    <a:pt x="7258" y="10198"/>
                    <a:pt x="7397" y="10198"/>
                  </a:cubicBezTo>
                  <a:cubicBezTo>
                    <a:pt x="7506" y="10198"/>
                    <a:pt x="7599" y="10094"/>
                    <a:pt x="7675" y="9886"/>
                  </a:cubicBezTo>
                  <a:cubicBezTo>
                    <a:pt x="7750" y="9678"/>
                    <a:pt x="7814" y="9355"/>
                    <a:pt x="7864" y="8918"/>
                  </a:cubicBezTo>
                  <a:lnTo>
                    <a:pt x="7864" y="10011"/>
                  </a:lnTo>
                  <a:lnTo>
                    <a:pt x="8087" y="10011"/>
                  </a:lnTo>
                  <a:lnTo>
                    <a:pt x="8087" y="5900"/>
                  </a:lnTo>
                  <a:cubicBezTo>
                    <a:pt x="8087" y="4802"/>
                    <a:pt x="8038" y="3983"/>
                    <a:pt x="7942" y="3443"/>
                  </a:cubicBezTo>
                  <a:cubicBezTo>
                    <a:pt x="7845" y="2902"/>
                    <a:pt x="7699" y="2632"/>
                    <a:pt x="7503" y="2632"/>
                  </a:cubicBezTo>
                  <a:close/>
                  <a:moveTo>
                    <a:pt x="11842" y="2632"/>
                  </a:moveTo>
                  <a:cubicBezTo>
                    <a:pt x="11648" y="2632"/>
                    <a:pt x="11496" y="2966"/>
                    <a:pt x="11386" y="3636"/>
                  </a:cubicBezTo>
                  <a:cubicBezTo>
                    <a:pt x="11276" y="4305"/>
                    <a:pt x="11221" y="5231"/>
                    <a:pt x="11221" y="6415"/>
                  </a:cubicBezTo>
                  <a:cubicBezTo>
                    <a:pt x="11221" y="7594"/>
                    <a:pt x="11276" y="8520"/>
                    <a:pt x="11386" y="9191"/>
                  </a:cubicBezTo>
                  <a:cubicBezTo>
                    <a:pt x="11496" y="9862"/>
                    <a:pt x="11648" y="10198"/>
                    <a:pt x="11842" y="10198"/>
                  </a:cubicBezTo>
                  <a:cubicBezTo>
                    <a:pt x="12035" y="10198"/>
                    <a:pt x="12187" y="9862"/>
                    <a:pt x="12297" y="9191"/>
                  </a:cubicBezTo>
                  <a:cubicBezTo>
                    <a:pt x="12408" y="8520"/>
                    <a:pt x="12463" y="7594"/>
                    <a:pt x="12463" y="6415"/>
                  </a:cubicBezTo>
                  <a:cubicBezTo>
                    <a:pt x="12463" y="5231"/>
                    <a:pt x="12408" y="4305"/>
                    <a:pt x="12297" y="3636"/>
                  </a:cubicBezTo>
                  <a:cubicBezTo>
                    <a:pt x="12187" y="2966"/>
                    <a:pt x="12035" y="2632"/>
                    <a:pt x="11842" y="2632"/>
                  </a:cubicBezTo>
                  <a:close/>
                  <a:moveTo>
                    <a:pt x="15291" y="2806"/>
                  </a:moveTo>
                  <a:lnTo>
                    <a:pt x="15291" y="7168"/>
                  </a:lnTo>
                  <a:cubicBezTo>
                    <a:pt x="15291" y="8158"/>
                    <a:pt x="15332" y="8911"/>
                    <a:pt x="15412" y="9426"/>
                  </a:cubicBezTo>
                  <a:cubicBezTo>
                    <a:pt x="15493" y="9940"/>
                    <a:pt x="15611" y="10198"/>
                    <a:pt x="15766" y="10198"/>
                  </a:cubicBezTo>
                  <a:cubicBezTo>
                    <a:pt x="15860" y="10198"/>
                    <a:pt x="15943" y="10092"/>
                    <a:pt x="16015" y="9879"/>
                  </a:cubicBezTo>
                  <a:cubicBezTo>
                    <a:pt x="16086" y="9667"/>
                    <a:pt x="16148" y="9342"/>
                    <a:pt x="16202" y="8905"/>
                  </a:cubicBezTo>
                  <a:lnTo>
                    <a:pt x="16202" y="10011"/>
                  </a:lnTo>
                  <a:lnTo>
                    <a:pt x="16425" y="10011"/>
                  </a:lnTo>
                  <a:lnTo>
                    <a:pt x="16425" y="2806"/>
                  </a:lnTo>
                  <a:lnTo>
                    <a:pt x="16202" y="2806"/>
                  </a:lnTo>
                  <a:lnTo>
                    <a:pt x="16202" y="6891"/>
                  </a:lnTo>
                  <a:cubicBezTo>
                    <a:pt x="16202" y="7594"/>
                    <a:pt x="16168" y="8150"/>
                    <a:pt x="16098" y="8557"/>
                  </a:cubicBezTo>
                  <a:cubicBezTo>
                    <a:pt x="16028" y="8965"/>
                    <a:pt x="15933" y="9168"/>
                    <a:pt x="15813" y="9168"/>
                  </a:cubicBezTo>
                  <a:cubicBezTo>
                    <a:pt x="15714" y="9168"/>
                    <a:pt x="15639" y="8998"/>
                    <a:pt x="15589" y="8657"/>
                  </a:cubicBezTo>
                  <a:cubicBezTo>
                    <a:pt x="15539" y="8316"/>
                    <a:pt x="15514" y="7805"/>
                    <a:pt x="15514" y="7123"/>
                  </a:cubicBezTo>
                  <a:lnTo>
                    <a:pt x="15514" y="2806"/>
                  </a:lnTo>
                  <a:close/>
                  <a:moveTo>
                    <a:pt x="18466" y="2632"/>
                  </a:moveTo>
                  <a:cubicBezTo>
                    <a:pt x="18263" y="2632"/>
                    <a:pt x="18102" y="2978"/>
                    <a:pt x="17982" y="3671"/>
                  </a:cubicBezTo>
                  <a:cubicBezTo>
                    <a:pt x="17863" y="4364"/>
                    <a:pt x="17803" y="5300"/>
                    <a:pt x="17803" y="6479"/>
                  </a:cubicBezTo>
                  <a:cubicBezTo>
                    <a:pt x="17803" y="7620"/>
                    <a:pt x="17866" y="8525"/>
                    <a:pt x="17992" y="9194"/>
                  </a:cubicBezTo>
                  <a:cubicBezTo>
                    <a:pt x="18118" y="9863"/>
                    <a:pt x="18289" y="10198"/>
                    <a:pt x="18505" y="10198"/>
                  </a:cubicBezTo>
                  <a:cubicBezTo>
                    <a:pt x="18591" y="10198"/>
                    <a:pt x="18676" y="10151"/>
                    <a:pt x="18760" y="10056"/>
                  </a:cubicBezTo>
                  <a:cubicBezTo>
                    <a:pt x="18843" y="9962"/>
                    <a:pt x="18925" y="9825"/>
                    <a:pt x="19005" y="9645"/>
                  </a:cubicBezTo>
                  <a:lnTo>
                    <a:pt x="19005" y="8525"/>
                  </a:lnTo>
                  <a:cubicBezTo>
                    <a:pt x="18926" y="8748"/>
                    <a:pt x="18846" y="8915"/>
                    <a:pt x="18766" y="9027"/>
                  </a:cubicBezTo>
                  <a:cubicBezTo>
                    <a:pt x="18686" y="9138"/>
                    <a:pt x="18603" y="9194"/>
                    <a:pt x="18518" y="9194"/>
                  </a:cubicBezTo>
                  <a:cubicBezTo>
                    <a:pt x="18371" y="9194"/>
                    <a:pt x="18256" y="8981"/>
                    <a:pt x="18173" y="8554"/>
                  </a:cubicBezTo>
                  <a:cubicBezTo>
                    <a:pt x="18091" y="8127"/>
                    <a:pt x="18044" y="7506"/>
                    <a:pt x="18035" y="6692"/>
                  </a:cubicBezTo>
                  <a:lnTo>
                    <a:pt x="19057" y="6692"/>
                  </a:lnTo>
                  <a:lnTo>
                    <a:pt x="19057" y="6112"/>
                  </a:lnTo>
                  <a:cubicBezTo>
                    <a:pt x="19057" y="5040"/>
                    <a:pt x="19004" y="4192"/>
                    <a:pt x="18898" y="3568"/>
                  </a:cubicBezTo>
                  <a:cubicBezTo>
                    <a:pt x="18792" y="2944"/>
                    <a:pt x="18648" y="2632"/>
                    <a:pt x="18466" y="2632"/>
                  </a:cubicBezTo>
                  <a:close/>
                  <a:moveTo>
                    <a:pt x="19896" y="2632"/>
                  </a:moveTo>
                  <a:cubicBezTo>
                    <a:pt x="19824" y="2632"/>
                    <a:pt x="19749" y="2674"/>
                    <a:pt x="19673" y="2757"/>
                  </a:cubicBezTo>
                  <a:cubicBezTo>
                    <a:pt x="19596" y="2841"/>
                    <a:pt x="19517" y="2966"/>
                    <a:pt x="19436" y="3134"/>
                  </a:cubicBezTo>
                  <a:lnTo>
                    <a:pt x="19436" y="4227"/>
                  </a:lnTo>
                  <a:cubicBezTo>
                    <a:pt x="19504" y="4030"/>
                    <a:pt x="19574" y="3882"/>
                    <a:pt x="19647" y="3784"/>
                  </a:cubicBezTo>
                  <a:cubicBezTo>
                    <a:pt x="19721" y="3685"/>
                    <a:pt x="19796" y="3636"/>
                    <a:pt x="19873" y="3636"/>
                  </a:cubicBezTo>
                  <a:cubicBezTo>
                    <a:pt x="19995" y="3636"/>
                    <a:pt x="20089" y="3785"/>
                    <a:pt x="20157" y="4083"/>
                  </a:cubicBezTo>
                  <a:cubicBezTo>
                    <a:pt x="20224" y="4381"/>
                    <a:pt x="20257" y="4802"/>
                    <a:pt x="20257" y="5347"/>
                  </a:cubicBezTo>
                  <a:lnTo>
                    <a:pt x="20257" y="5463"/>
                  </a:lnTo>
                  <a:lnTo>
                    <a:pt x="19946" y="5463"/>
                  </a:lnTo>
                  <a:cubicBezTo>
                    <a:pt x="19744" y="5463"/>
                    <a:pt x="19592" y="5669"/>
                    <a:pt x="19490" y="6080"/>
                  </a:cubicBezTo>
                  <a:cubicBezTo>
                    <a:pt x="19388" y="6492"/>
                    <a:pt x="19337" y="7103"/>
                    <a:pt x="19337" y="7914"/>
                  </a:cubicBezTo>
                  <a:cubicBezTo>
                    <a:pt x="19337" y="8609"/>
                    <a:pt x="19378" y="9163"/>
                    <a:pt x="19459" y="9577"/>
                  </a:cubicBezTo>
                  <a:cubicBezTo>
                    <a:pt x="19541" y="9991"/>
                    <a:pt x="19651" y="10198"/>
                    <a:pt x="19790" y="10198"/>
                  </a:cubicBezTo>
                  <a:cubicBezTo>
                    <a:pt x="19899" y="10198"/>
                    <a:pt x="19992" y="10094"/>
                    <a:pt x="20068" y="9886"/>
                  </a:cubicBezTo>
                  <a:cubicBezTo>
                    <a:pt x="20143" y="9678"/>
                    <a:pt x="20207" y="9355"/>
                    <a:pt x="20257" y="8918"/>
                  </a:cubicBezTo>
                  <a:lnTo>
                    <a:pt x="20257" y="10011"/>
                  </a:lnTo>
                  <a:lnTo>
                    <a:pt x="20480" y="10011"/>
                  </a:lnTo>
                  <a:lnTo>
                    <a:pt x="20480" y="5900"/>
                  </a:lnTo>
                  <a:cubicBezTo>
                    <a:pt x="20480" y="4802"/>
                    <a:pt x="20431" y="3983"/>
                    <a:pt x="20335" y="3443"/>
                  </a:cubicBezTo>
                  <a:cubicBezTo>
                    <a:pt x="20238" y="2902"/>
                    <a:pt x="20092" y="2632"/>
                    <a:pt x="19896" y="2632"/>
                  </a:cubicBezTo>
                  <a:close/>
                  <a:moveTo>
                    <a:pt x="20914" y="2806"/>
                  </a:moveTo>
                  <a:lnTo>
                    <a:pt x="20914" y="7168"/>
                  </a:lnTo>
                  <a:cubicBezTo>
                    <a:pt x="20914" y="8158"/>
                    <a:pt x="20955" y="8911"/>
                    <a:pt x="21035" y="9426"/>
                  </a:cubicBezTo>
                  <a:cubicBezTo>
                    <a:pt x="21116" y="9940"/>
                    <a:pt x="21234" y="10198"/>
                    <a:pt x="21389" y="10198"/>
                  </a:cubicBezTo>
                  <a:cubicBezTo>
                    <a:pt x="21483" y="10198"/>
                    <a:pt x="21566" y="10092"/>
                    <a:pt x="21638" y="9879"/>
                  </a:cubicBezTo>
                  <a:cubicBezTo>
                    <a:pt x="21709" y="9667"/>
                    <a:pt x="21771" y="9342"/>
                    <a:pt x="21825" y="8905"/>
                  </a:cubicBezTo>
                  <a:lnTo>
                    <a:pt x="21825" y="10011"/>
                  </a:lnTo>
                  <a:lnTo>
                    <a:pt x="22048" y="10011"/>
                  </a:lnTo>
                  <a:lnTo>
                    <a:pt x="22048" y="2806"/>
                  </a:lnTo>
                  <a:lnTo>
                    <a:pt x="21825" y="2806"/>
                  </a:lnTo>
                  <a:lnTo>
                    <a:pt x="21825" y="6891"/>
                  </a:lnTo>
                  <a:cubicBezTo>
                    <a:pt x="21825" y="7594"/>
                    <a:pt x="21791" y="8150"/>
                    <a:pt x="21721" y="8557"/>
                  </a:cubicBezTo>
                  <a:cubicBezTo>
                    <a:pt x="21651" y="8965"/>
                    <a:pt x="21556" y="9168"/>
                    <a:pt x="21436" y="9168"/>
                  </a:cubicBezTo>
                  <a:cubicBezTo>
                    <a:pt x="21337" y="9168"/>
                    <a:pt x="21262" y="8998"/>
                    <a:pt x="21212" y="8657"/>
                  </a:cubicBezTo>
                  <a:cubicBezTo>
                    <a:pt x="21162" y="8316"/>
                    <a:pt x="21137" y="7805"/>
                    <a:pt x="21137" y="7123"/>
                  </a:cubicBezTo>
                  <a:lnTo>
                    <a:pt x="21137" y="2806"/>
                  </a:lnTo>
                  <a:close/>
                  <a:moveTo>
                    <a:pt x="23089" y="2632"/>
                  </a:moveTo>
                  <a:cubicBezTo>
                    <a:pt x="22878" y="2632"/>
                    <a:pt x="22712" y="2969"/>
                    <a:pt x="22591" y="3642"/>
                  </a:cubicBezTo>
                  <a:cubicBezTo>
                    <a:pt x="22469" y="4315"/>
                    <a:pt x="22409" y="5240"/>
                    <a:pt x="22409" y="6415"/>
                  </a:cubicBezTo>
                  <a:cubicBezTo>
                    <a:pt x="22409" y="7573"/>
                    <a:pt x="22469" y="8493"/>
                    <a:pt x="22589" y="9175"/>
                  </a:cubicBezTo>
                  <a:cubicBezTo>
                    <a:pt x="22709" y="9857"/>
                    <a:pt x="22871" y="10198"/>
                    <a:pt x="23074" y="10198"/>
                  </a:cubicBezTo>
                  <a:cubicBezTo>
                    <a:pt x="23149" y="10198"/>
                    <a:pt x="23220" y="10159"/>
                    <a:pt x="23286" y="10082"/>
                  </a:cubicBezTo>
                  <a:cubicBezTo>
                    <a:pt x="23353" y="10005"/>
                    <a:pt x="23417" y="9889"/>
                    <a:pt x="23479" y="9735"/>
                  </a:cubicBezTo>
                  <a:lnTo>
                    <a:pt x="23479" y="8641"/>
                  </a:lnTo>
                  <a:cubicBezTo>
                    <a:pt x="23416" y="8825"/>
                    <a:pt x="23353" y="8964"/>
                    <a:pt x="23290" y="9056"/>
                  </a:cubicBezTo>
                  <a:cubicBezTo>
                    <a:pt x="23227" y="9148"/>
                    <a:pt x="23163" y="9194"/>
                    <a:pt x="23099" y="9194"/>
                  </a:cubicBezTo>
                  <a:cubicBezTo>
                    <a:pt x="22954" y="9194"/>
                    <a:pt x="22842" y="8951"/>
                    <a:pt x="22763" y="8464"/>
                  </a:cubicBezTo>
                  <a:cubicBezTo>
                    <a:pt x="22683" y="7977"/>
                    <a:pt x="22643" y="7294"/>
                    <a:pt x="22643" y="6415"/>
                  </a:cubicBezTo>
                  <a:cubicBezTo>
                    <a:pt x="22643" y="5536"/>
                    <a:pt x="22683" y="4853"/>
                    <a:pt x="22763" y="4366"/>
                  </a:cubicBezTo>
                  <a:cubicBezTo>
                    <a:pt x="22842" y="3879"/>
                    <a:pt x="22954" y="3636"/>
                    <a:pt x="23099" y="3636"/>
                  </a:cubicBezTo>
                  <a:cubicBezTo>
                    <a:pt x="23163" y="3636"/>
                    <a:pt x="23227" y="3682"/>
                    <a:pt x="23290" y="3774"/>
                  </a:cubicBezTo>
                  <a:cubicBezTo>
                    <a:pt x="23353" y="3866"/>
                    <a:pt x="23416" y="4004"/>
                    <a:pt x="23479" y="4189"/>
                  </a:cubicBezTo>
                  <a:lnTo>
                    <a:pt x="23479" y="3082"/>
                  </a:lnTo>
                  <a:cubicBezTo>
                    <a:pt x="23418" y="2932"/>
                    <a:pt x="23355" y="2820"/>
                    <a:pt x="23289" y="2745"/>
                  </a:cubicBezTo>
                  <a:cubicBezTo>
                    <a:pt x="23224" y="2669"/>
                    <a:pt x="23157" y="2632"/>
                    <a:pt x="23089" y="2632"/>
                  </a:cubicBezTo>
                  <a:close/>
                  <a:moveTo>
                    <a:pt x="25357" y="2632"/>
                  </a:moveTo>
                  <a:cubicBezTo>
                    <a:pt x="25285" y="2632"/>
                    <a:pt x="25210" y="2674"/>
                    <a:pt x="25134" y="2757"/>
                  </a:cubicBezTo>
                  <a:cubicBezTo>
                    <a:pt x="25057" y="2841"/>
                    <a:pt x="24978" y="2966"/>
                    <a:pt x="24897" y="3134"/>
                  </a:cubicBezTo>
                  <a:lnTo>
                    <a:pt x="24897" y="4227"/>
                  </a:lnTo>
                  <a:cubicBezTo>
                    <a:pt x="24965" y="4030"/>
                    <a:pt x="25035" y="3882"/>
                    <a:pt x="25108" y="3784"/>
                  </a:cubicBezTo>
                  <a:cubicBezTo>
                    <a:pt x="25182" y="3685"/>
                    <a:pt x="25257" y="3636"/>
                    <a:pt x="25334" y="3636"/>
                  </a:cubicBezTo>
                  <a:cubicBezTo>
                    <a:pt x="25456" y="3636"/>
                    <a:pt x="25550" y="3785"/>
                    <a:pt x="25618" y="4083"/>
                  </a:cubicBezTo>
                  <a:cubicBezTo>
                    <a:pt x="25685" y="4381"/>
                    <a:pt x="25718" y="4802"/>
                    <a:pt x="25718" y="5347"/>
                  </a:cubicBezTo>
                  <a:lnTo>
                    <a:pt x="25718" y="5463"/>
                  </a:lnTo>
                  <a:lnTo>
                    <a:pt x="25407" y="5463"/>
                  </a:lnTo>
                  <a:cubicBezTo>
                    <a:pt x="25205" y="5463"/>
                    <a:pt x="25053" y="5669"/>
                    <a:pt x="24951" y="6080"/>
                  </a:cubicBezTo>
                  <a:cubicBezTo>
                    <a:pt x="24849" y="6492"/>
                    <a:pt x="24798" y="7103"/>
                    <a:pt x="24798" y="7914"/>
                  </a:cubicBezTo>
                  <a:cubicBezTo>
                    <a:pt x="24798" y="8609"/>
                    <a:pt x="24839" y="9163"/>
                    <a:pt x="24920" y="9577"/>
                  </a:cubicBezTo>
                  <a:cubicBezTo>
                    <a:pt x="25002" y="9991"/>
                    <a:pt x="25112" y="10198"/>
                    <a:pt x="25251" y="10198"/>
                  </a:cubicBezTo>
                  <a:cubicBezTo>
                    <a:pt x="25360" y="10198"/>
                    <a:pt x="25453" y="10094"/>
                    <a:pt x="25529" y="9886"/>
                  </a:cubicBezTo>
                  <a:cubicBezTo>
                    <a:pt x="25604" y="9678"/>
                    <a:pt x="25668" y="9355"/>
                    <a:pt x="25718" y="8918"/>
                  </a:cubicBezTo>
                  <a:lnTo>
                    <a:pt x="25718" y="10011"/>
                  </a:lnTo>
                  <a:lnTo>
                    <a:pt x="25941" y="10011"/>
                  </a:lnTo>
                  <a:lnTo>
                    <a:pt x="25941" y="5900"/>
                  </a:lnTo>
                  <a:cubicBezTo>
                    <a:pt x="25941" y="4802"/>
                    <a:pt x="25892" y="3983"/>
                    <a:pt x="25796" y="3443"/>
                  </a:cubicBezTo>
                  <a:cubicBezTo>
                    <a:pt x="25699" y="2902"/>
                    <a:pt x="25553" y="2632"/>
                    <a:pt x="25357" y="2632"/>
                  </a:cubicBezTo>
                  <a:close/>
                  <a:moveTo>
                    <a:pt x="26982" y="2632"/>
                  </a:moveTo>
                  <a:cubicBezTo>
                    <a:pt x="26771" y="2632"/>
                    <a:pt x="26605" y="2969"/>
                    <a:pt x="26484" y="3642"/>
                  </a:cubicBezTo>
                  <a:cubicBezTo>
                    <a:pt x="26362" y="4315"/>
                    <a:pt x="26302" y="5240"/>
                    <a:pt x="26302" y="6415"/>
                  </a:cubicBezTo>
                  <a:cubicBezTo>
                    <a:pt x="26302" y="7573"/>
                    <a:pt x="26362" y="8493"/>
                    <a:pt x="26482" y="9175"/>
                  </a:cubicBezTo>
                  <a:cubicBezTo>
                    <a:pt x="26602" y="9857"/>
                    <a:pt x="26764" y="10198"/>
                    <a:pt x="26967" y="10198"/>
                  </a:cubicBezTo>
                  <a:cubicBezTo>
                    <a:pt x="27042" y="10198"/>
                    <a:pt x="27113" y="10159"/>
                    <a:pt x="27179" y="10082"/>
                  </a:cubicBezTo>
                  <a:cubicBezTo>
                    <a:pt x="27246" y="10005"/>
                    <a:pt x="27310" y="9889"/>
                    <a:pt x="27372" y="9735"/>
                  </a:cubicBezTo>
                  <a:lnTo>
                    <a:pt x="27372" y="8641"/>
                  </a:lnTo>
                  <a:cubicBezTo>
                    <a:pt x="27309" y="8825"/>
                    <a:pt x="27246" y="8964"/>
                    <a:pt x="27183" y="9056"/>
                  </a:cubicBezTo>
                  <a:cubicBezTo>
                    <a:pt x="27120" y="9148"/>
                    <a:pt x="27056" y="9194"/>
                    <a:pt x="26992" y="9194"/>
                  </a:cubicBezTo>
                  <a:cubicBezTo>
                    <a:pt x="26847" y="9194"/>
                    <a:pt x="26735" y="8951"/>
                    <a:pt x="26656" y="8464"/>
                  </a:cubicBezTo>
                  <a:cubicBezTo>
                    <a:pt x="26576" y="7977"/>
                    <a:pt x="26536" y="7294"/>
                    <a:pt x="26536" y="6415"/>
                  </a:cubicBezTo>
                  <a:cubicBezTo>
                    <a:pt x="26536" y="5536"/>
                    <a:pt x="26576" y="4853"/>
                    <a:pt x="26656" y="4366"/>
                  </a:cubicBezTo>
                  <a:cubicBezTo>
                    <a:pt x="26735" y="3879"/>
                    <a:pt x="26847" y="3636"/>
                    <a:pt x="26992" y="3636"/>
                  </a:cubicBezTo>
                  <a:cubicBezTo>
                    <a:pt x="27056" y="3636"/>
                    <a:pt x="27120" y="3682"/>
                    <a:pt x="27183" y="3774"/>
                  </a:cubicBezTo>
                  <a:cubicBezTo>
                    <a:pt x="27246" y="3866"/>
                    <a:pt x="27309" y="4004"/>
                    <a:pt x="27372" y="4189"/>
                  </a:cubicBezTo>
                  <a:lnTo>
                    <a:pt x="27372" y="3082"/>
                  </a:lnTo>
                  <a:cubicBezTo>
                    <a:pt x="27311" y="2932"/>
                    <a:pt x="27248" y="2820"/>
                    <a:pt x="27182" y="2745"/>
                  </a:cubicBezTo>
                  <a:cubicBezTo>
                    <a:pt x="27117" y="2669"/>
                    <a:pt x="27050" y="2632"/>
                    <a:pt x="26982" y="2632"/>
                  </a:cubicBezTo>
                  <a:close/>
                  <a:moveTo>
                    <a:pt x="362" y="13"/>
                  </a:moveTo>
                  <a:cubicBezTo>
                    <a:pt x="241" y="1026"/>
                    <a:pt x="150" y="2016"/>
                    <a:pt x="90" y="2986"/>
                  </a:cubicBezTo>
                  <a:cubicBezTo>
                    <a:pt x="31" y="3955"/>
                    <a:pt x="1" y="4918"/>
                    <a:pt x="1" y="5874"/>
                  </a:cubicBezTo>
                  <a:cubicBezTo>
                    <a:pt x="1" y="6835"/>
                    <a:pt x="31" y="7802"/>
                    <a:pt x="91" y="8776"/>
                  </a:cubicBezTo>
                  <a:cubicBezTo>
                    <a:pt x="151" y="9750"/>
                    <a:pt x="241" y="10740"/>
                    <a:pt x="362" y="11748"/>
                  </a:cubicBezTo>
                  <a:lnTo>
                    <a:pt x="555" y="11748"/>
                  </a:lnTo>
                  <a:cubicBezTo>
                    <a:pt x="448" y="10766"/>
                    <a:pt x="368" y="9789"/>
                    <a:pt x="316" y="8818"/>
                  </a:cubicBezTo>
                  <a:cubicBezTo>
                    <a:pt x="263" y="7846"/>
                    <a:pt x="236" y="6865"/>
                    <a:pt x="236" y="5874"/>
                  </a:cubicBezTo>
                  <a:cubicBezTo>
                    <a:pt x="236" y="4884"/>
                    <a:pt x="263" y="3906"/>
                    <a:pt x="315" y="2941"/>
                  </a:cubicBezTo>
                  <a:cubicBezTo>
                    <a:pt x="367" y="1976"/>
                    <a:pt x="447" y="1000"/>
                    <a:pt x="555" y="13"/>
                  </a:cubicBezTo>
                  <a:close/>
                  <a:moveTo>
                    <a:pt x="29187" y="13"/>
                  </a:moveTo>
                  <a:cubicBezTo>
                    <a:pt x="29295" y="1000"/>
                    <a:pt x="29374" y="1976"/>
                    <a:pt x="29427" y="2941"/>
                  </a:cubicBezTo>
                  <a:cubicBezTo>
                    <a:pt x="29480" y="3906"/>
                    <a:pt x="29506" y="4884"/>
                    <a:pt x="29506" y="5874"/>
                  </a:cubicBezTo>
                  <a:cubicBezTo>
                    <a:pt x="29506" y="6865"/>
                    <a:pt x="29480" y="7846"/>
                    <a:pt x="29427" y="8818"/>
                  </a:cubicBezTo>
                  <a:cubicBezTo>
                    <a:pt x="29374" y="9789"/>
                    <a:pt x="29295" y="10766"/>
                    <a:pt x="29187" y="11748"/>
                  </a:cubicBezTo>
                  <a:lnTo>
                    <a:pt x="29381" y="11748"/>
                  </a:lnTo>
                  <a:cubicBezTo>
                    <a:pt x="29502" y="10740"/>
                    <a:pt x="29592" y="9750"/>
                    <a:pt x="29652" y="8776"/>
                  </a:cubicBezTo>
                  <a:cubicBezTo>
                    <a:pt x="29712" y="7802"/>
                    <a:pt x="29742" y="6835"/>
                    <a:pt x="29742" y="5874"/>
                  </a:cubicBezTo>
                  <a:cubicBezTo>
                    <a:pt x="29742" y="4918"/>
                    <a:pt x="29712" y="3955"/>
                    <a:pt x="29652" y="2986"/>
                  </a:cubicBezTo>
                  <a:cubicBezTo>
                    <a:pt x="29592" y="2016"/>
                    <a:pt x="29502" y="1026"/>
                    <a:pt x="29381" y="13"/>
                  </a:cubicBezTo>
                  <a:close/>
                  <a:moveTo>
                    <a:pt x="27599" y="2806"/>
                  </a:moveTo>
                  <a:lnTo>
                    <a:pt x="28146" y="9895"/>
                  </a:lnTo>
                  <a:lnTo>
                    <a:pt x="28106" y="10436"/>
                  </a:lnTo>
                  <a:cubicBezTo>
                    <a:pt x="28065" y="11011"/>
                    <a:pt x="28028" y="11375"/>
                    <a:pt x="27994" y="11530"/>
                  </a:cubicBezTo>
                  <a:cubicBezTo>
                    <a:pt x="27960" y="11684"/>
                    <a:pt x="27913" y="11761"/>
                    <a:pt x="27851" y="11761"/>
                  </a:cubicBezTo>
                  <a:lnTo>
                    <a:pt x="27721" y="11761"/>
                  </a:lnTo>
                  <a:lnTo>
                    <a:pt x="27721" y="12752"/>
                  </a:lnTo>
                  <a:lnTo>
                    <a:pt x="27899" y="12752"/>
                  </a:lnTo>
                  <a:cubicBezTo>
                    <a:pt x="27998" y="12752"/>
                    <a:pt x="28078" y="12621"/>
                    <a:pt x="28138" y="12360"/>
                  </a:cubicBezTo>
                  <a:cubicBezTo>
                    <a:pt x="28197" y="12098"/>
                    <a:pt x="28259" y="11538"/>
                    <a:pt x="28321" y="10680"/>
                  </a:cubicBezTo>
                  <a:lnTo>
                    <a:pt x="28916" y="2806"/>
                  </a:lnTo>
                  <a:lnTo>
                    <a:pt x="28680" y="2806"/>
                  </a:lnTo>
                  <a:lnTo>
                    <a:pt x="28257" y="8441"/>
                  </a:lnTo>
                  <a:lnTo>
                    <a:pt x="27835" y="2806"/>
                  </a:lnTo>
                  <a:close/>
                </a:path>
              </a:pathLst>
            </a:custGeom>
            <a:solidFill>
              <a:srgbClr val="000000"/>
            </a:solidFill>
            <a:ln>
              <a:noFill/>
            </a:ln>
          </p:spPr>
          <p:txBody>
            <a:bodyPr lIns="91425" tIns="91425" rIns="91425" bIns="91425" anchor="ctr" anchorCtr="0">
              <a:noAutofit/>
            </a:bodyPr>
            <a:lstStyle/>
            <a:p>
              <a:pPr>
                <a:spcBef>
                  <a:spcPts val="0"/>
                </a:spcBef>
                <a:buNone/>
              </a:pPr>
              <a:endParaRPr/>
            </a:p>
          </p:txBody>
        </p:sp>
        <p:sp>
          <p:nvSpPr>
            <p:cNvPr id="108" name="Shape 108"/>
            <p:cNvSpPr/>
            <p:nvPr/>
          </p:nvSpPr>
          <p:spPr>
            <a:xfrm>
              <a:off x="1570250" y="2502650"/>
              <a:ext cx="1110600" cy="293725"/>
            </a:xfrm>
            <a:custGeom>
              <a:avLst/>
              <a:gdLst/>
              <a:ahLst/>
              <a:cxnLst/>
              <a:rect l="0" t="0" r="0" b="0"/>
              <a:pathLst>
                <a:path w="44424" h="11749" extrusionOk="0">
                  <a:moveTo>
                    <a:pt x="27339" y="1"/>
                  </a:moveTo>
                  <a:lnTo>
                    <a:pt x="27339" y="1500"/>
                  </a:lnTo>
                  <a:lnTo>
                    <a:pt x="27561" y="1500"/>
                  </a:lnTo>
                  <a:lnTo>
                    <a:pt x="27561" y="1"/>
                  </a:lnTo>
                  <a:close/>
                  <a:moveTo>
                    <a:pt x="33796" y="1"/>
                  </a:moveTo>
                  <a:lnTo>
                    <a:pt x="33796" y="1500"/>
                  </a:lnTo>
                  <a:lnTo>
                    <a:pt x="34018" y="1500"/>
                  </a:lnTo>
                  <a:lnTo>
                    <a:pt x="34018" y="1"/>
                  </a:lnTo>
                  <a:close/>
                  <a:moveTo>
                    <a:pt x="40133" y="1"/>
                  </a:moveTo>
                  <a:lnTo>
                    <a:pt x="40133" y="1500"/>
                  </a:lnTo>
                  <a:lnTo>
                    <a:pt x="40355" y="1500"/>
                  </a:lnTo>
                  <a:lnTo>
                    <a:pt x="40355" y="1"/>
                  </a:lnTo>
                  <a:close/>
                  <a:moveTo>
                    <a:pt x="6173" y="3636"/>
                  </a:moveTo>
                  <a:cubicBezTo>
                    <a:pt x="6283" y="3636"/>
                    <a:pt x="6371" y="3829"/>
                    <a:pt x="6437" y="4215"/>
                  </a:cubicBezTo>
                  <a:cubicBezTo>
                    <a:pt x="6503" y="4601"/>
                    <a:pt x="6538" y="5118"/>
                    <a:pt x="6539" y="5765"/>
                  </a:cubicBezTo>
                  <a:lnTo>
                    <a:pt x="5747" y="5772"/>
                  </a:lnTo>
                  <a:cubicBezTo>
                    <a:pt x="5758" y="5094"/>
                    <a:pt x="5801" y="4569"/>
                    <a:pt x="5875" y="4196"/>
                  </a:cubicBezTo>
                  <a:cubicBezTo>
                    <a:pt x="5950" y="3823"/>
                    <a:pt x="6049" y="3636"/>
                    <a:pt x="6173" y="3636"/>
                  </a:cubicBezTo>
                  <a:close/>
                  <a:moveTo>
                    <a:pt x="11780" y="3636"/>
                  </a:moveTo>
                  <a:cubicBezTo>
                    <a:pt x="11890" y="3636"/>
                    <a:pt x="11978" y="3829"/>
                    <a:pt x="12044" y="4215"/>
                  </a:cubicBezTo>
                  <a:cubicBezTo>
                    <a:pt x="12110" y="4601"/>
                    <a:pt x="12145" y="5118"/>
                    <a:pt x="12146" y="5765"/>
                  </a:cubicBezTo>
                  <a:lnTo>
                    <a:pt x="11354" y="5772"/>
                  </a:lnTo>
                  <a:cubicBezTo>
                    <a:pt x="11365" y="5094"/>
                    <a:pt x="11408" y="4569"/>
                    <a:pt x="11482" y="4196"/>
                  </a:cubicBezTo>
                  <a:cubicBezTo>
                    <a:pt x="11557" y="3823"/>
                    <a:pt x="11656" y="3636"/>
                    <a:pt x="11780" y="3636"/>
                  </a:cubicBezTo>
                  <a:close/>
                  <a:moveTo>
                    <a:pt x="30535" y="3636"/>
                  </a:moveTo>
                  <a:cubicBezTo>
                    <a:pt x="30645" y="3636"/>
                    <a:pt x="30733" y="3829"/>
                    <a:pt x="30799" y="4215"/>
                  </a:cubicBezTo>
                  <a:cubicBezTo>
                    <a:pt x="30865" y="4601"/>
                    <a:pt x="30900" y="5118"/>
                    <a:pt x="30901" y="5765"/>
                  </a:cubicBezTo>
                  <a:lnTo>
                    <a:pt x="30109" y="5772"/>
                  </a:lnTo>
                  <a:cubicBezTo>
                    <a:pt x="30120" y="5094"/>
                    <a:pt x="30163" y="4569"/>
                    <a:pt x="30237" y="4196"/>
                  </a:cubicBezTo>
                  <a:cubicBezTo>
                    <a:pt x="30312" y="3823"/>
                    <a:pt x="30411" y="3636"/>
                    <a:pt x="30535" y="3636"/>
                  </a:cubicBezTo>
                  <a:close/>
                  <a:moveTo>
                    <a:pt x="32057" y="3636"/>
                  </a:moveTo>
                  <a:cubicBezTo>
                    <a:pt x="32167" y="3636"/>
                    <a:pt x="32255" y="3829"/>
                    <a:pt x="32321" y="4215"/>
                  </a:cubicBezTo>
                  <a:cubicBezTo>
                    <a:pt x="32387" y="4601"/>
                    <a:pt x="32422" y="5118"/>
                    <a:pt x="32423" y="5765"/>
                  </a:cubicBezTo>
                  <a:lnTo>
                    <a:pt x="31631" y="5772"/>
                  </a:lnTo>
                  <a:cubicBezTo>
                    <a:pt x="31642" y="5094"/>
                    <a:pt x="31685" y="4569"/>
                    <a:pt x="31759" y="4196"/>
                  </a:cubicBezTo>
                  <a:cubicBezTo>
                    <a:pt x="31834" y="3823"/>
                    <a:pt x="31933" y="3636"/>
                    <a:pt x="32057" y="3636"/>
                  </a:cubicBezTo>
                  <a:close/>
                  <a:moveTo>
                    <a:pt x="21529" y="3636"/>
                  </a:moveTo>
                  <a:cubicBezTo>
                    <a:pt x="21648" y="3636"/>
                    <a:pt x="21742" y="3886"/>
                    <a:pt x="21811" y="4385"/>
                  </a:cubicBezTo>
                  <a:cubicBezTo>
                    <a:pt x="21880" y="4885"/>
                    <a:pt x="21915" y="5562"/>
                    <a:pt x="21915" y="6415"/>
                  </a:cubicBezTo>
                  <a:cubicBezTo>
                    <a:pt x="21915" y="7273"/>
                    <a:pt x="21880" y="7951"/>
                    <a:pt x="21811" y="8448"/>
                  </a:cubicBezTo>
                  <a:cubicBezTo>
                    <a:pt x="21742" y="8946"/>
                    <a:pt x="21648" y="9195"/>
                    <a:pt x="21529" y="9195"/>
                  </a:cubicBezTo>
                  <a:cubicBezTo>
                    <a:pt x="21409" y="9195"/>
                    <a:pt x="21315" y="8947"/>
                    <a:pt x="21246" y="8452"/>
                  </a:cubicBezTo>
                  <a:cubicBezTo>
                    <a:pt x="21177" y="7956"/>
                    <a:pt x="21143" y="7277"/>
                    <a:pt x="21143" y="6415"/>
                  </a:cubicBezTo>
                  <a:cubicBezTo>
                    <a:pt x="21143" y="5553"/>
                    <a:pt x="21177" y="4874"/>
                    <a:pt x="21247" y="4379"/>
                  </a:cubicBezTo>
                  <a:cubicBezTo>
                    <a:pt x="21316" y="3884"/>
                    <a:pt x="21410" y="3636"/>
                    <a:pt x="21529" y="3636"/>
                  </a:cubicBezTo>
                  <a:close/>
                  <a:moveTo>
                    <a:pt x="3550" y="6390"/>
                  </a:moveTo>
                  <a:lnTo>
                    <a:pt x="3550" y="6653"/>
                  </a:lnTo>
                  <a:cubicBezTo>
                    <a:pt x="3550" y="7425"/>
                    <a:pt x="3513" y="8044"/>
                    <a:pt x="3438" y="8509"/>
                  </a:cubicBezTo>
                  <a:cubicBezTo>
                    <a:pt x="3364" y="8975"/>
                    <a:pt x="3265" y="9207"/>
                    <a:pt x="3142" y="9207"/>
                  </a:cubicBezTo>
                  <a:cubicBezTo>
                    <a:pt x="3052" y="9207"/>
                    <a:pt x="2982" y="9084"/>
                    <a:pt x="2930" y="8838"/>
                  </a:cubicBezTo>
                  <a:cubicBezTo>
                    <a:pt x="2878" y="8591"/>
                    <a:pt x="2852" y="8257"/>
                    <a:pt x="2852" y="7837"/>
                  </a:cubicBezTo>
                  <a:cubicBezTo>
                    <a:pt x="2852" y="7310"/>
                    <a:pt x="2886" y="6936"/>
                    <a:pt x="2956" y="6718"/>
                  </a:cubicBezTo>
                  <a:cubicBezTo>
                    <a:pt x="3025" y="6499"/>
                    <a:pt x="3149" y="6390"/>
                    <a:pt x="3329" y="6390"/>
                  </a:cubicBezTo>
                  <a:close/>
                  <a:moveTo>
                    <a:pt x="7637" y="3623"/>
                  </a:moveTo>
                  <a:cubicBezTo>
                    <a:pt x="7755" y="3623"/>
                    <a:pt x="7847" y="3871"/>
                    <a:pt x="7915" y="4366"/>
                  </a:cubicBezTo>
                  <a:cubicBezTo>
                    <a:pt x="7983" y="4862"/>
                    <a:pt x="8016" y="5545"/>
                    <a:pt x="8016" y="6415"/>
                  </a:cubicBezTo>
                  <a:cubicBezTo>
                    <a:pt x="8016" y="7286"/>
                    <a:pt x="7983" y="7969"/>
                    <a:pt x="7915" y="8464"/>
                  </a:cubicBezTo>
                  <a:cubicBezTo>
                    <a:pt x="7847" y="8960"/>
                    <a:pt x="7755" y="9207"/>
                    <a:pt x="7637" y="9207"/>
                  </a:cubicBezTo>
                  <a:cubicBezTo>
                    <a:pt x="7520" y="9207"/>
                    <a:pt x="7427" y="8960"/>
                    <a:pt x="7360" y="8464"/>
                  </a:cubicBezTo>
                  <a:cubicBezTo>
                    <a:pt x="7293" y="7969"/>
                    <a:pt x="7259" y="7286"/>
                    <a:pt x="7259" y="6415"/>
                  </a:cubicBezTo>
                  <a:cubicBezTo>
                    <a:pt x="7259" y="5545"/>
                    <a:pt x="7293" y="4862"/>
                    <a:pt x="7360" y="4366"/>
                  </a:cubicBezTo>
                  <a:cubicBezTo>
                    <a:pt x="7427" y="3871"/>
                    <a:pt x="7520" y="3623"/>
                    <a:pt x="7637" y="3623"/>
                  </a:cubicBezTo>
                  <a:close/>
                  <a:moveTo>
                    <a:pt x="17124" y="6390"/>
                  </a:moveTo>
                  <a:lnTo>
                    <a:pt x="17124" y="6653"/>
                  </a:lnTo>
                  <a:cubicBezTo>
                    <a:pt x="17124" y="7425"/>
                    <a:pt x="17087" y="8044"/>
                    <a:pt x="17012" y="8509"/>
                  </a:cubicBezTo>
                  <a:cubicBezTo>
                    <a:pt x="16938" y="8975"/>
                    <a:pt x="16839" y="9207"/>
                    <a:pt x="16716" y="9207"/>
                  </a:cubicBezTo>
                  <a:cubicBezTo>
                    <a:pt x="16626" y="9207"/>
                    <a:pt x="16556" y="9084"/>
                    <a:pt x="16504" y="8838"/>
                  </a:cubicBezTo>
                  <a:cubicBezTo>
                    <a:pt x="16452" y="8591"/>
                    <a:pt x="16426" y="8257"/>
                    <a:pt x="16426" y="7837"/>
                  </a:cubicBezTo>
                  <a:cubicBezTo>
                    <a:pt x="16426" y="7310"/>
                    <a:pt x="16460" y="6936"/>
                    <a:pt x="16530" y="6718"/>
                  </a:cubicBezTo>
                  <a:cubicBezTo>
                    <a:pt x="16599" y="6499"/>
                    <a:pt x="16723" y="6390"/>
                    <a:pt x="16903" y="6390"/>
                  </a:cubicBezTo>
                  <a:close/>
                  <a:moveTo>
                    <a:pt x="43224" y="6390"/>
                  </a:moveTo>
                  <a:lnTo>
                    <a:pt x="43224" y="6653"/>
                  </a:lnTo>
                  <a:cubicBezTo>
                    <a:pt x="43224" y="7425"/>
                    <a:pt x="43187" y="8044"/>
                    <a:pt x="43112" y="8509"/>
                  </a:cubicBezTo>
                  <a:cubicBezTo>
                    <a:pt x="43038" y="8975"/>
                    <a:pt x="42939" y="9207"/>
                    <a:pt x="42816" y="9207"/>
                  </a:cubicBezTo>
                  <a:cubicBezTo>
                    <a:pt x="42726" y="9207"/>
                    <a:pt x="42656" y="9084"/>
                    <a:pt x="42604" y="8838"/>
                  </a:cubicBezTo>
                  <a:cubicBezTo>
                    <a:pt x="42552" y="8591"/>
                    <a:pt x="42526" y="8257"/>
                    <a:pt x="42526" y="7837"/>
                  </a:cubicBezTo>
                  <a:cubicBezTo>
                    <a:pt x="42526" y="7310"/>
                    <a:pt x="42560" y="6936"/>
                    <a:pt x="42630" y="6718"/>
                  </a:cubicBezTo>
                  <a:cubicBezTo>
                    <a:pt x="42699" y="6499"/>
                    <a:pt x="42823" y="6390"/>
                    <a:pt x="43003" y="6390"/>
                  </a:cubicBezTo>
                  <a:close/>
                  <a:moveTo>
                    <a:pt x="4230" y="1"/>
                  </a:moveTo>
                  <a:lnTo>
                    <a:pt x="4230" y="10012"/>
                  </a:lnTo>
                  <a:lnTo>
                    <a:pt x="4452" y="10012"/>
                  </a:lnTo>
                  <a:lnTo>
                    <a:pt x="4452" y="1"/>
                  </a:lnTo>
                  <a:close/>
                  <a:moveTo>
                    <a:pt x="4917" y="1"/>
                  </a:moveTo>
                  <a:lnTo>
                    <a:pt x="4917" y="10012"/>
                  </a:lnTo>
                  <a:lnTo>
                    <a:pt x="5139" y="10012"/>
                  </a:lnTo>
                  <a:lnTo>
                    <a:pt x="5139" y="1"/>
                  </a:lnTo>
                  <a:close/>
                  <a:moveTo>
                    <a:pt x="13385" y="2632"/>
                  </a:moveTo>
                  <a:cubicBezTo>
                    <a:pt x="13291" y="2632"/>
                    <a:pt x="13208" y="2740"/>
                    <a:pt x="13136" y="2954"/>
                  </a:cubicBezTo>
                  <a:cubicBezTo>
                    <a:pt x="13064" y="3168"/>
                    <a:pt x="13001" y="3492"/>
                    <a:pt x="12948" y="3925"/>
                  </a:cubicBezTo>
                  <a:lnTo>
                    <a:pt x="12948" y="2806"/>
                  </a:lnTo>
                  <a:lnTo>
                    <a:pt x="12725" y="2806"/>
                  </a:lnTo>
                  <a:lnTo>
                    <a:pt x="12725" y="10012"/>
                  </a:lnTo>
                  <a:lnTo>
                    <a:pt x="12948" y="10012"/>
                  </a:lnTo>
                  <a:lnTo>
                    <a:pt x="12948" y="5939"/>
                  </a:lnTo>
                  <a:cubicBezTo>
                    <a:pt x="12948" y="5236"/>
                    <a:pt x="12983" y="4680"/>
                    <a:pt x="13052" y="4273"/>
                  </a:cubicBezTo>
                  <a:cubicBezTo>
                    <a:pt x="13121" y="3865"/>
                    <a:pt x="13216" y="3662"/>
                    <a:pt x="13336" y="3662"/>
                  </a:cubicBezTo>
                  <a:cubicBezTo>
                    <a:pt x="13436" y="3662"/>
                    <a:pt x="13511" y="3831"/>
                    <a:pt x="13561" y="4170"/>
                  </a:cubicBezTo>
                  <a:cubicBezTo>
                    <a:pt x="13611" y="4509"/>
                    <a:pt x="13636" y="5019"/>
                    <a:pt x="13636" y="5701"/>
                  </a:cubicBezTo>
                  <a:lnTo>
                    <a:pt x="13636" y="10012"/>
                  </a:lnTo>
                  <a:lnTo>
                    <a:pt x="13858" y="10012"/>
                  </a:lnTo>
                  <a:lnTo>
                    <a:pt x="13858" y="5663"/>
                  </a:lnTo>
                  <a:cubicBezTo>
                    <a:pt x="13858" y="4667"/>
                    <a:pt x="13818" y="3914"/>
                    <a:pt x="13738" y="3401"/>
                  </a:cubicBezTo>
                  <a:cubicBezTo>
                    <a:pt x="13658" y="2889"/>
                    <a:pt x="13541" y="2632"/>
                    <a:pt x="13385" y="2632"/>
                  </a:cubicBezTo>
                  <a:close/>
                  <a:moveTo>
                    <a:pt x="14297" y="760"/>
                  </a:moveTo>
                  <a:lnTo>
                    <a:pt x="14297" y="2806"/>
                  </a:lnTo>
                  <a:lnTo>
                    <a:pt x="14134" y="2806"/>
                  </a:lnTo>
                  <a:lnTo>
                    <a:pt x="14134" y="3726"/>
                  </a:lnTo>
                  <a:lnTo>
                    <a:pt x="14297" y="3726"/>
                  </a:lnTo>
                  <a:lnTo>
                    <a:pt x="14297" y="7638"/>
                  </a:lnTo>
                  <a:cubicBezTo>
                    <a:pt x="14297" y="8538"/>
                    <a:pt x="14330" y="9159"/>
                    <a:pt x="14395" y="9500"/>
                  </a:cubicBezTo>
                  <a:cubicBezTo>
                    <a:pt x="14461" y="9841"/>
                    <a:pt x="14579" y="10012"/>
                    <a:pt x="14751" y="10012"/>
                  </a:cubicBezTo>
                  <a:lnTo>
                    <a:pt x="14979" y="10012"/>
                  </a:lnTo>
                  <a:lnTo>
                    <a:pt x="14979" y="9021"/>
                  </a:lnTo>
                  <a:lnTo>
                    <a:pt x="14751" y="9021"/>
                  </a:lnTo>
                  <a:cubicBezTo>
                    <a:pt x="14658" y="9021"/>
                    <a:pt x="14596" y="8937"/>
                    <a:pt x="14566" y="8770"/>
                  </a:cubicBezTo>
                  <a:cubicBezTo>
                    <a:pt x="14536" y="8603"/>
                    <a:pt x="14521" y="8225"/>
                    <a:pt x="14521" y="7638"/>
                  </a:cubicBezTo>
                  <a:lnTo>
                    <a:pt x="14521" y="3726"/>
                  </a:lnTo>
                  <a:lnTo>
                    <a:pt x="14979" y="3726"/>
                  </a:lnTo>
                  <a:lnTo>
                    <a:pt x="14979" y="2806"/>
                  </a:lnTo>
                  <a:lnTo>
                    <a:pt x="14521" y="2806"/>
                  </a:lnTo>
                  <a:lnTo>
                    <a:pt x="14521" y="760"/>
                  </a:lnTo>
                  <a:close/>
                  <a:moveTo>
                    <a:pt x="15942" y="2632"/>
                  </a:moveTo>
                  <a:cubicBezTo>
                    <a:pt x="15834" y="2632"/>
                    <a:pt x="15743" y="2738"/>
                    <a:pt x="15669" y="2951"/>
                  </a:cubicBezTo>
                  <a:cubicBezTo>
                    <a:pt x="15594" y="3163"/>
                    <a:pt x="15533" y="3488"/>
                    <a:pt x="15486" y="3925"/>
                  </a:cubicBezTo>
                  <a:lnTo>
                    <a:pt x="15486" y="2806"/>
                  </a:lnTo>
                  <a:lnTo>
                    <a:pt x="15263" y="2806"/>
                  </a:lnTo>
                  <a:lnTo>
                    <a:pt x="15263" y="10012"/>
                  </a:lnTo>
                  <a:lnTo>
                    <a:pt x="15486" y="10012"/>
                  </a:lnTo>
                  <a:lnTo>
                    <a:pt x="15486" y="6216"/>
                  </a:lnTo>
                  <a:cubicBezTo>
                    <a:pt x="15486" y="5401"/>
                    <a:pt x="15520" y="4776"/>
                    <a:pt x="15587" y="4340"/>
                  </a:cubicBezTo>
                  <a:cubicBezTo>
                    <a:pt x="15654" y="3905"/>
                    <a:pt x="15751" y="3687"/>
                    <a:pt x="15876" y="3687"/>
                  </a:cubicBezTo>
                  <a:cubicBezTo>
                    <a:pt x="15912" y="3687"/>
                    <a:pt x="15944" y="3706"/>
                    <a:pt x="15974" y="3742"/>
                  </a:cubicBezTo>
                  <a:cubicBezTo>
                    <a:pt x="16003" y="3779"/>
                    <a:pt x="16030" y="3835"/>
                    <a:pt x="16055" y="3913"/>
                  </a:cubicBezTo>
                  <a:lnTo>
                    <a:pt x="16054" y="2697"/>
                  </a:lnTo>
                  <a:cubicBezTo>
                    <a:pt x="16031" y="2675"/>
                    <a:pt x="16011" y="2659"/>
                    <a:pt x="15992" y="2648"/>
                  </a:cubicBezTo>
                  <a:cubicBezTo>
                    <a:pt x="15974" y="2638"/>
                    <a:pt x="15957" y="2632"/>
                    <a:pt x="15942" y="2632"/>
                  </a:cubicBezTo>
                  <a:close/>
                  <a:moveTo>
                    <a:pt x="17804" y="1"/>
                  </a:moveTo>
                  <a:lnTo>
                    <a:pt x="17804" y="10012"/>
                  </a:lnTo>
                  <a:lnTo>
                    <a:pt x="18026" y="10012"/>
                  </a:lnTo>
                  <a:lnTo>
                    <a:pt x="18026" y="1"/>
                  </a:lnTo>
                  <a:close/>
                  <a:moveTo>
                    <a:pt x="23169" y="2632"/>
                  </a:moveTo>
                  <a:cubicBezTo>
                    <a:pt x="23072" y="2632"/>
                    <a:pt x="22987" y="2737"/>
                    <a:pt x="22917" y="2948"/>
                  </a:cubicBezTo>
                  <a:cubicBezTo>
                    <a:pt x="22846" y="3158"/>
                    <a:pt x="22785" y="3484"/>
                    <a:pt x="22734" y="3925"/>
                  </a:cubicBezTo>
                  <a:lnTo>
                    <a:pt x="22734" y="2806"/>
                  </a:lnTo>
                  <a:lnTo>
                    <a:pt x="22511" y="2806"/>
                  </a:lnTo>
                  <a:lnTo>
                    <a:pt x="22511" y="10012"/>
                  </a:lnTo>
                  <a:lnTo>
                    <a:pt x="22734" y="10012"/>
                  </a:lnTo>
                  <a:lnTo>
                    <a:pt x="22734" y="5939"/>
                  </a:lnTo>
                  <a:cubicBezTo>
                    <a:pt x="22734" y="5240"/>
                    <a:pt x="22768" y="4686"/>
                    <a:pt x="22834" y="4276"/>
                  </a:cubicBezTo>
                  <a:cubicBezTo>
                    <a:pt x="22901" y="3866"/>
                    <a:pt x="22991" y="3662"/>
                    <a:pt x="23105" y="3662"/>
                  </a:cubicBezTo>
                  <a:cubicBezTo>
                    <a:pt x="23201" y="3662"/>
                    <a:pt x="23272" y="3828"/>
                    <a:pt x="23318" y="4160"/>
                  </a:cubicBezTo>
                  <a:cubicBezTo>
                    <a:pt x="23364" y="4493"/>
                    <a:pt x="23386" y="5006"/>
                    <a:pt x="23386" y="5701"/>
                  </a:cubicBezTo>
                  <a:lnTo>
                    <a:pt x="23386" y="10012"/>
                  </a:lnTo>
                  <a:lnTo>
                    <a:pt x="23610" y="10012"/>
                  </a:lnTo>
                  <a:lnTo>
                    <a:pt x="23610" y="5939"/>
                  </a:lnTo>
                  <a:cubicBezTo>
                    <a:pt x="23610" y="5236"/>
                    <a:pt x="23643" y="4680"/>
                    <a:pt x="23710" y="4273"/>
                  </a:cubicBezTo>
                  <a:cubicBezTo>
                    <a:pt x="23777" y="3865"/>
                    <a:pt x="23868" y="3662"/>
                    <a:pt x="23983" y="3662"/>
                  </a:cubicBezTo>
                  <a:cubicBezTo>
                    <a:pt x="24077" y="3662"/>
                    <a:pt x="24148" y="3829"/>
                    <a:pt x="24193" y="4164"/>
                  </a:cubicBezTo>
                  <a:cubicBezTo>
                    <a:pt x="24239" y="4498"/>
                    <a:pt x="24262" y="5011"/>
                    <a:pt x="24262" y="5701"/>
                  </a:cubicBezTo>
                  <a:lnTo>
                    <a:pt x="24262" y="10012"/>
                  </a:lnTo>
                  <a:lnTo>
                    <a:pt x="24486" y="10012"/>
                  </a:lnTo>
                  <a:lnTo>
                    <a:pt x="24486" y="5663"/>
                  </a:lnTo>
                  <a:cubicBezTo>
                    <a:pt x="24486" y="4693"/>
                    <a:pt x="24448" y="3946"/>
                    <a:pt x="24371" y="3420"/>
                  </a:cubicBezTo>
                  <a:cubicBezTo>
                    <a:pt x="24295" y="2895"/>
                    <a:pt x="24186" y="2632"/>
                    <a:pt x="24045" y="2632"/>
                  </a:cubicBezTo>
                  <a:cubicBezTo>
                    <a:pt x="23940" y="2632"/>
                    <a:pt x="23849" y="2759"/>
                    <a:pt x="23772" y="3012"/>
                  </a:cubicBezTo>
                  <a:cubicBezTo>
                    <a:pt x="23695" y="3265"/>
                    <a:pt x="23628" y="3657"/>
                    <a:pt x="23573" y="4189"/>
                  </a:cubicBezTo>
                  <a:cubicBezTo>
                    <a:pt x="23540" y="3683"/>
                    <a:pt x="23489" y="3297"/>
                    <a:pt x="23420" y="3031"/>
                  </a:cubicBezTo>
                  <a:cubicBezTo>
                    <a:pt x="23351" y="2765"/>
                    <a:pt x="23267" y="2632"/>
                    <a:pt x="23169" y="2632"/>
                  </a:cubicBezTo>
                  <a:close/>
                  <a:moveTo>
                    <a:pt x="25579" y="2632"/>
                  </a:moveTo>
                  <a:cubicBezTo>
                    <a:pt x="25482" y="2632"/>
                    <a:pt x="25397" y="2737"/>
                    <a:pt x="25327" y="2948"/>
                  </a:cubicBezTo>
                  <a:cubicBezTo>
                    <a:pt x="25256" y="3158"/>
                    <a:pt x="25195" y="3484"/>
                    <a:pt x="25144" y="3925"/>
                  </a:cubicBezTo>
                  <a:lnTo>
                    <a:pt x="25144" y="2806"/>
                  </a:lnTo>
                  <a:lnTo>
                    <a:pt x="24921" y="2806"/>
                  </a:lnTo>
                  <a:lnTo>
                    <a:pt x="24921" y="10012"/>
                  </a:lnTo>
                  <a:lnTo>
                    <a:pt x="25144" y="10012"/>
                  </a:lnTo>
                  <a:lnTo>
                    <a:pt x="25144" y="5939"/>
                  </a:lnTo>
                  <a:cubicBezTo>
                    <a:pt x="25144" y="5240"/>
                    <a:pt x="25178" y="4686"/>
                    <a:pt x="25244" y="4276"/>
                  </a:cubicBezTo>
                  <a:cubicBezTo>
                    <a:pt x="25311" y="3866"/>
                    <a:pt x="25401" y="3662"/>
                    <a:pt x="25515" y="3662"/>
                  </a:cubicBezTo>
                  <a:cubicBezTo>
                    <a:pt x="25611" y="3662"/>
                    <a:pt x="25682" y="3828"/>
                    <a:pt x="25728" y="4160"/>
                  </a:cubicBezTo>
                  <a:cubicBezTo>
                    <a:pt x="25774" y="4493"/>
                    <a:pt x="25796" y="5006"/>
                    <a:pt x="25796" y="5701"/>
                  </a:cubicBezTo>
                  <a:lnTo>
                    <a:pt x="25796" y="10012"/>
                  </a:lnTo>
                  <a:lnTo>
                    <a:pt x="26020" y="10012"/>
                  </a:lnTo>
                  <a:lnTo>
                    <a:pt x="26020" y="5939"/>
                  </a:lnTo>
                  <a:cubicBezTo>
                    <a:pt x="26020" y="5236"/>
                    <a:pt x="26053" y="4680"/>
                    <a:pt x="26120" y="4273"/>
                  </a:cubicBezTo>
                  <a:cubicBezTo>
                    <a:pt x="26187" y="3865"/>
                    <a:pt x="26278" y="3662"/>
                    <a:pt x="26393" y="3662"/>
                  </a:cubicBezTo>
                  <a:cubicBezTo>
                    <a:pt x="26487" y="3662"/>
                    <a:pt x="26558" y="3829"/>
                    <a:pt x="26603" y="4164"/>
                  </a:cubicBezTo>
                  <a:cubicBezTo>
                    <a:pt x="26649" y="4498"/>
                    <a:pt x="26672" y="5011"/>
                    <a:pt x="26672" y="5701"/>
                  </a:cubicBezTo>
                  <a:lnTo>
                    <a:pt x="26672" y="10012"/>
                  </a:lnTo>
                  <a:lnTo>
                    <a:pt x="26896" y="10012"/>
                  </a:lnTo>
                  <a:lnTo>
                    <a:pt x="26896" y="5663"/>
                  </a:lnTo>
                  <a:cubicBezTo>
                    <a:pt x="26896" y="4693"/>
                    <a:pt x="26858" y="3946"/>
                    <a:pt x="26781" y="3420"/>
                  </a:cubicBezTo>
                  <a:cubicBezTo>
                    <a:pt x="26705" y="2895"/>
                    <a:pt x="26596" y="2632"/>
                    <a:pt x="26455" y="2632"/>
                  </a:cubicBezTo>
                  <a:cubicBezTo>
                    <a:pt x="26350" y="2632"/>
                    <a:pt x="26259" y="2759"/>
                    <a:pt x="26182" y="3012"/>
                  </a:cubicBezTo>
                  <a:cubicBezTo>
                    <a:pt x="26105" y="3265"/>
                    <a:pt x="26038" y="3657"/>
                    <a:pt x="25983" y="4189"/>
                  </a:cubicBezTo>
                  <a:cubicBezTo>
                    <a:pt x="25950" y="3683"/>
                    <a:pt x="25899" y="3297"/>
                    <a:pt x="25830" y="3031"/>
                  </a:cubicBezTo>
                  <a:cubicBezTo>
                    <a:pt x="25761" y="2765"/>
                    <a:pt x="25677" y="2632"/>
                    <a:pt x="25579" y="2632"/>
                  </a:cubicBezTo>
                  <a:close/>
                  <a:moveTo>
                    <a:pt x="27339" y="2806"/>
                  </a:moveTo>
                  <a:lnTo>
                    <a:pt x="27339" y="10012"/>
                  </a:lnTo>
                  <a:lnTo>
                    <a:pt x="27561" y="10012"/>
                  </a:lnTo>
                  <a:lnTo>
                    <a:pt x="27561" y="2806"/>
                  </a:lnTo>
                  <a:close/>
                  <a:moveTo>
                    <a:pt x="28022" y="760"/>
                  </a:moveTo>
                  <a:lnTo>
                    <a:pt x="28022" y="2806"/>
                  </a:lnTo>
                  <a:lnTo>
                    <a:pt x="27859" y="2806"/>
                  </a:lnTo>
                  <a:lnTo>
                    <a:pt x="27859" y="3726"/>
                  </a:lnTo>
                  <a:lnTo>
                    <a:pt x="28022" y="3726"/>
                  </a:lnTo>
                  <a:lnTo>
                    <a:pt x="28022" y="7638"/>
                  </a:lnTo>
                  <a:cubicBezTo>
                    <a:pt x="28022" y="8538"/>
                    <a:pt x="28055" y="9159"/>
                    <a:pt x="28120" y="9500"/>
                  </a:cubicBezTo>
                  <a:cubicBezTo>
                    <a:pt x="28186" y="9841"/>
                    <a:pt x="28304" y="10012"/>
                    <a:pt x="28476" y="10012"/>
                  </a:cubicBezTo>
                  <a:lnTo>
                    <a:pt x="28704" y="10012"/>
                  </a:lnTo>
                  <a:lnTo>
                    <a:pt x="28704" y="9021"/>
                  </a:lnTo>
                  <a:lnTo>
                    <a:pt x="28476" y="9021"/>
                  </a:lnTo>
                  <a:cubicBezTo>
                    <a:pt x="28383" y="9021"/>
                    <a:pt x="28321" y="8937"/>
                    <a:pt x="28291" y="8770"/>
                  </a:cubicBezTo>
                  <a:cubicBezTo>
                    <a:pt x="28261" y="8603"/>
                    <a:pt x="28246" y="8225"/>
                    <a:pt x="28246" y="7638"/>
                  </a:cubicBezTo>
                  <a:lnTo>
                    <a:pt x="28246" y="3726"/>
                  </a:lnTo>
                  <a:lnTo>
                    <a:pt x="28704" y="3726"/>
                  </a:lnTo>
                  <a:lnTo>
                    <a:pt x="28704" y="2806"/>
                  </a:lnTo>
                  <a:lnTo>
                    <a:pt x="28246" y="2806"/>
                  </a:lnTo>
                  <a:lnTo>
                    <a:pt x="28246" y="760"/>
                  </a:lnTo>
                  <a:close/>
                  <a:moveTo>
                    <a:pt x="28992" y="760"/>
                  </a:moveTo>
                  <a:lnTo>
                    <a:pt x="28992" y="2806"/>
                  </a:lnTo>
                  <a:lnTo>
                    <a:pt x="28829" y="2806"/>
                  </a:lnTo>
                  <a:lnTo>
                    <a:pt x="28829" y="3726"/>
                  </a:lnTo>
                  <a:lnTo>
                    <a:pt x="28992" y="3726"/>
                  </a:lnTo>
                  <a:lnTo>
                    <a:pt x="28992" y="7638"/>
                  </a:lnTo>
                  <a:cubicBezTo>
                    <a:pt x="28992" y="8538"/>
                    <a:pt x="29025" y="9159"/>
                    <a:pt x="29090" y="9500"/>
                  </a:cubicBezTo>
                  <a:cubicBezTo>
                    <a:pt x="29156" y="9841"/>
                    <a:pt x="29274" y="10012"/>
                    <a:pt x="29446" y="10012"/>
                  </a:cubicBezTo>
                  <a:lnTo>
                    <a:pt x="29674" y="10012"/>
                  </a:lnTo>
                  <a:lnTo>
                    <a:pt x="29674" y="9021"/>
                  </a:lnTo>
                  <a:lnTo>
                    <a:pt x="29446" y="9021"/>
                  </a:lnTo>
                  <a:cubicBezTo>
                    <a:pt x="29353" y="9021"/>
                    <a:pt x="29291" y="8937"/>
                    <a:pt x="29261" y="8770"/>
                  </a:cubicBezTo>
                  <a:cubicBezTo>
                    <a:pt x="29231" y="8603"/>
                    <a:pt x="29216" y="8225"/>
                    <a:pt x="29216" y="7638"/>
                  </a:cubicBezTo>
                  <a:lnTo>
                    <a:pt x="29216" y="3726"/>
                  </a:lnTo>
                  <a:lnTo>
                    <a:pt x="29674" y="3726"/>
                  </a:lnTo>
                  <a:lnTo>
                    <a:pt x="29674" y="2806"/>
                  </a:lnTo>
                  <a:lnTo>
                    <a:pt x="29216" y="2806"/>
                  </a:lnTo>
                  <a:lnTo>
                    <a:pt x="29216" y="760"/>
                  </a:lnTo>
                  <a:close/>
                  <a:moveTo>
                    <a:pt x="33796" y="2806"/>
                  </a:moveTo>
                  <a:lnTo>
                    <a:pt x="33796" y="10012"/>
                  </a:lnTo>
                  <a:lnTo>
                    <a:pt x="34018" y="10012"/>
                  </a:lnTo>
                  <a:lnTo>
                    <a:pt x="34018" y="2806"/>
                  </a:lnTo>
                  <a:close/>
                  <a:moveTo>
                    <a:pt x="35135" y="2632"/>
                  </a:moveTo>
                  <a:cubicBezTo>
                    <a:pt x="35041" y="2632"/>
                    <a:pt x="34958" y="2740"/>
                    <a:pt x="34886" y="2954"/>
                  </a:cubicBezTo>
                  <a:cubicBezTo>
                    <a:pt x="34814" y="3168"/>
                    <a:pt x="34751" y="3492"/>
                    <a:pt x="34698" y="3925"/>
                  </a:cubicBezTo>
                  <a:lnTo>
                    <a:pt x="34698" y="2806"/>
                  </a:lnTo>
                  <a:lnTo>
                    <a:pt x="34475" y="2806"/>
                  </a:lnTo>
                  <a:lnTo>
                    <a:pt x="34475" y="10012"/>
                  </a:lnTo>
                  <a:lnTo>
                    <a:pt x="34698" y="10012"/>
                  </a:lnTo>
                  <a:lnTo>
                    <a:pt x="34698" y="5939"/>
                  </a:lnTo>
                  <a:cubicBezTo>
                    <a:pt x="34698" y="5236"/>
                    <a:pt x="34733" y="4680"/>
                    <a:pt x="34802" y="4273"/>
                  </a:cubicBezTo>
                  <a:cubicBezTo>
                    <a:pt x="34871" y="3865"/>
                    <a:pt x="34966" y="3662"/>
                    <a:pt x="35086" y="3662"/>
                  </a:cubicBezTo>
                  <a:cubicBezTo>
                    <a:pt x="35186" y="3662"/>
                    <a:pt x="35261" y="3831"/>
                    <a:pt x="35311" y="4170"/>
                  </a:cubicBezTo>
                  <a:cubicBezTo>
                    <a:pt x="35361" y="4509"/>
                    <a:pt x="35386" y="5019"/>
                    <a:pt x="35386" y="5701"/>
                  </a:cubicBezTo>
                  <a:lnTo>
                    <a:pt x="35386" y="10012"/>
                  </a:lnTo>
                  <a:lnTo>
                    <a:pt x="35608" y="10012"/>
                  </a:lnTo>
                  <a:lnTo>
                    <a:pt x="35608" y="5663"/>
                  </a:lnTo>
                  <a:cubicBezTo>
                    <a:pt x="35608" y="4667"/>
                    <a:pt x="35568" y="3914"/>
                    <a:pt x="35488" y="3401"/>
                  </a:cubicBezTo>
                  <a:cubicBezTo>
                    <a:pt x="35408" y="2889"/>
                    <a:pt x="35291" y="2632"/>
                    <a:pt x="35135" y="2632"/>
                  </a:cubicBezTo>
                  <a:close/>
                  <a:moveTo>
                    <a:pt x="38557" y="1"/>
                  </a:moveTo>
                  <a:lnTo>
                    <a:pt x="38557" y="10012"/>
                  </a:lnTo>
                  <a:lnTo>
                    <a:pt x="38780" y="10012"/>
                  </a:lnTo>
                  <a:lnTo>
                    <a:pt x="38780" y="5939"/>
                  </a:lnTo>
                  <a:cubicBezTo>
                    <a:pt x="38780" y="5236"/>
                    <a:pt x="38815" y="4680"/>
                    <a:pt x="38884" y="4273"/>
                  </a:cubicBezTo>
                  <a:cubicBezTo>
                    <a:pt x="38953" y="3865"/>
                    <a:pt x="39048" y="3662"/>
                    <a:pt x="39168" y="3662"/>
                  </a:cubicBezTo>
                  <a:cubicBezTo>
                    <a:pt x="39268" y="3662"/>
                    <a:pt x="39343" y="3831"/>
                    <a:pt x="39393" y="4170"/>
                  </a:cubicBezTo>
                  <a:cubicBezTo>
                    <a:pt x="39443" y="4509"/>
                    <a:pt x="39468" y="5019"/>
                    <a:pt x="39468" y="5701"/>
                  </a:cubicBezTo>
                  <a:lnTo>
                    <a:pt x="39468" y="10012"/>
                  </a:lnTo>
                  <a:lnTo>
                    <a:pt x="39690" y="10012"/>
                  </a:lnTo>
                  <a:lnTo>
                    <a:pt x="39690" y="5663"/>
                  </a:lnTo>
                  <a:cubicBezTo>
                    <a:pt x="39690" y="4667"/>
                    <a:pt x="39650" y="3914"/>
                    <a:pt x="39570" y="3401"/>
                  </a:cubicBezTo>
                  <a:cubicBezTo>
                    <a:pt x="39490" y="2889"/>
                    <a:pt x="39373" y="2632"/>
                    <a:pt x="39217" y="2632"/>
                  </a:cubicBezTo>
                  <a:cubicBezTo>
                    <a:pt x="39123" y="2632"/>
                    <a:pt x="39040" y="2740"/>
                    <a:pt x="38968" y="2954"/>
                  </a:cubicBezTo>
                  <a:cubicBezTo>
                    <a:pt x="38896" y="3168"/>
                    <a:pt x="38833" y="3492"/>
                    <a:pt x="38780" y="3925"/>
                  </a:cubicBezTo>
                  <a:lnTo>
                    <a:pt x="38780" y="1"/>
                  </a:lnTo>
                  <a:close/>
                  <a:moveTo>
                    <a:pt x="40133" y="2806"/>
                  </a:moveTo>
                  <a:lnTo>
                    <a:pt x="40133" y="10012"/>
                  </a:lnTo>
                  <a:lnTo>
                    <a:pt x="40355" y="10012"/>
                  </a:lnTo>
                  <a:lnTo>
                    <a:pt x="40355" y="2806"/>
                  </a:lnTo>
                  <a:close/>
                  <a:moveTo>
                    <a:pt x="41472" y="2632"/>
                  </a:moveTo>
                  <a:cubicBezTo>
                    <a:pt x="41378" y="2632"/>
                    <a:pt x="41295" y="2740"/>
                    <a:pt x="41223" y="2954"/>
                  </a:cubicBezTo>
                  <a:cubicBezTo>
                    <a:pt x="41151" y="3168"/>
                    <a:pt x="41088" y="3492"/>
                    <a:pt x="41035" y="3925"/>
                  </a:cubicBezTo>
                  <a:lnTo>
                    <a:pt x="41035" y="2806"/>
                  </a:lnTo>
                  <a:lnTo>
                    <a:pt x="40812" y="2806"/>
                  </a:lnTo>
                  <a:lnTo>
                    <a:pt x="40812" y="10012"/>
                  </a:lnTo>
                  <a:lnTo>
                    <a:pt x="41035" y="10012"/>
                  </a:lnTo>
                  <a:lnTo>
                    <a:pt x="41035" y="5939"/>
                  </a:lnTo>
                  <a:cubicBezTo>
                    <a:pt x="41035" y="5236"/>
                    <a:pt x="41070" y="4680"/>
                    <a:pt x="41139" y="4273"/>
                  </a:cubicBezTo>
                  <a:cubicBezTo>
                    <a:pt x="41208" y="3865"/>
                    <a:pt x="41303" y="3662"/>
                    <a:pt x="41423" y="3662"/>
                  </a:cubicBezTo>
                  <a:cubicBezTo>
                    <a:pt x="41523" y="3662"/>
                    <a:pt x="41598" y="3831"/>
                    <a:pt x="41648" y="4170"/>
                  </a:cubicBezTo>
                  <a:cubicBezTo>
                    <a:pt x="41698" y="4509"/>
                    <a:pt x="41723" y="5019"/>
                    <a:pt x="41723" y="5701"/>
                  </a:cubicBezTo>
                  <a:lnTo>
                    <a:pt x="41723" y="10012"/>
                  </a:lnTo>
                  <a:lnTo>
                    <a:pt x="41945" y="10012"/>
                  </a:lnTo>
                  <a:lnTo>
                    <a:pt x="41945" y="5663"/>
                  </a:lnTo>
                  <a:cubicBezTo>
                    <a:pt x="41945" y="4667"/>
                    <a:pt x="41905" y="3914"/>
                    <a:pt x="41825" y="3401"/>
                  </a:cubicBezTo>
                  <a:cubicBezTo>
                    <a:pt x="41745" y="2889"/>
                    <a:pt x="41628" y="2632"/>
                    <a:pt x="41472" y="2632"/>
                  </a:cubicBezTo>
                  <a:close/>
                  <a:moveTo>
                    <a:pt x="1773" y="233"/>
                  </a:moveTo>
                  <a:cubicBezTo>
                    <a:pt x="1500" y="233"/>
                    <a:pt x="1284" y="678"/>
                    <a:pt x="1127" y="1568"/>
                  </a:cubicBezTo>
                  <a:cubicBezTo>
                    <a:pt x="970" y="2458"/>
                    <a:pt x="892" y="3675"/>
                    <a:pt x="892" y="5219"/>
                  </a:cubicBezTo>
                  <a:cubicBezTo>
                    <a:pt x="892" y="6758"/>
                    <a:pt x="970" y="7973"/>
                    <a:pt x="1127" y="8863"/>
                  </a:cubicBezTo>
                  <a:cubicBezTo>
                    <a:pt x="1284" y="9753"/>
                    <a:pt x="1500" y="10198"/>
                    <a:pt x="1773" y="10198"/>
                  </a:cubicBezTo>
                  <a:cubicBezTo>
                    <a:pt x="1879" y="10198"/>
                    <a:pt x="1980" y="10121"/>
                    <a:pt x="2075" y="9967"/>
                  </a:cubicBezTo>
                  <a:cubicBezTo>
                    <a:pt x="2171" y="9812"/>
                    <a:pt x="2261" y="9581"/>
                    <a:pt x="2346" y="9272"/>
                  </a:cubicBezTo>
                  <a:lnTo>
                    <a:pt x="2346" y="7914"/>
                  </a:lnTo>
                  <a:cubicBezTo>
                    <a:pt x="2264" y="8322"/>
                    <a:pt x="2177" y="8626"/>
                    <a:pt x="2084" y="8828"/>
                  </a:cubicBezTo>
                  <a:cubicBezTo>
                    <a:pt x="1991" y="9029"/>
                    <a:pt x="1892" y="9130"/>
                    <a:pt x="1787" y="9130"/>
                  </a:cubicBezTo>
                  <a:cubicBezTo>
                    <a:pt x="1581" y="9130"/>
                    <a:pt x="1423" y="8795"/>
                    <a:pt x="1313" y="8123"/>
                  </a:cubicBezTo>
                  <a:cubicBezTo>
                    <a:pt x="1204" y="7452"/>
                    <a:pt x="1149" y="6484"/>
                    <a:pt x="1149" y="5219"/>
                  </a:cubicBezTo>
                  <a:cubicBezTo>
                    <a:pt x="1149" y="3949"/>
                    <a:pt x="1204" y="2979"/>
                    <a:pt x="1313" y="2307"/>
                  </a:cubicBezTo>
                  <a:cubicBezTo>
                    <a:pt x="1423" y="1636"/>
                    <a:pt x="1581" y="1301"/>
                    <a:pt x="1787" y="1301"/>
                  </a:cubicBezTo>
                  <a:cubicBezTo>
                    <a:pt x="1892" y="1301"/>
                    <a:pt x="1991" y="1401"/>
                    <a:pt x="2084" y="1603"/>
                  </a:cubicBezTo>
                  <a:cubicBezTo>
                    <a:pt x="2177" y="1805"/>
                    <a:pt x="2264" y="2109"/>
                    <a:pt x="2346" y="2517"/>
                  </a:cubicBezTo>
                  <a:lnTo>
                    <a:pt x="2346" y="1146"/>
                  </a:lnTo>
                  <a:cubicBezTo>
                    <a:pt x="2263" y="842"/>
                    <a:pt x="2173" y="613"/>
                    <a:pt x="2078" y="461"/>
                  </a:cubicBezTo>
                  <a:cubicBezTo>
                    <a:pt x="1982" y="309"/>
                    <a:pt x="1880" y="233"/>
                    <a:pt x="1773" y="233"/>
                  </a:cubicBezTo>
                  <a:close/>
                  <a:moveTo>
                    <a:pt x="3189" y="2632"/>
                  </a:moveTo>
                  <a:cubicBezTo>
                    <a:pt x="3116" y="2632"/>
                    <a:pt x="3042" y="2674"/>
                    <a:pt x="2965" y="2758"/>
                  </a:cubicBezTo>
                  <a:cubicBezTo>
                    <a:pt x="2889" y="2841"/>
                    <a:pt x="2810" y="2967"/>
                    <a:pt x="2729" y="3134"/>
                  </a:cubicBezTo>
                  <a:lnTo>
                    <a:pt x="2729" y="4228"/>
                  </a:lnTo>
                  <a:cubicBezTo>
                    <a:pt x="2796" y="4031"/>
                    <a:pt x="2867" y="3883"/>
                    <a:pt x="2940" y="3784"/>
                  </a:cubicBezTo>
                  <a:cubicBezTo>
                    <a:pt x="3013" y="3685"/>
                    <a:pt x="3089" y="3636"/>
                    <a:pt x="3166" y="3636"/>
                  </a:cubicBezTo>
                  <a:cubicBezTo>
                    <a:pt x="3288" y="3636"/>
                    <a:pt x="3382" y="3785"/>
                    <a:pt x="3449" y="4083"/>
                  </a:cubicBezTo>
                  <a:cubicBezTo>
                    <a:pt x="3516" y="4381"/>
                    <a:pt x="3550" y="4803"/>
                    <a:pt x="3550" y="5347"/>
                  </a:cubicBezTo>
                  <a:lnTo>
                    <a:pt x="3550" y="5463"/>
                  </a:lnTo>
                  <a:lnTo>
                    <a:pt x="3238" y="5463"/>
                  </a:lnTo>
                  <a:cubicBezTo>
                    <a:pt x="3036" y="5463"/>
                    <a:pt x="2884" y="5669"/>
                    <a:pt x="2782" y="6081"/>
                  </a:cubicBezTo>
                  <a:cubicBezTo>
                    <a:pt x="2680" y="6492"/>
                    <a:pt x="2630" y="7104"/>
                    <a:pt x="2630" y="7914"/>
                  </a:cubicBezTo>
                  <a:cubicBezTo>
                    <a:pt x="2630" y="8609"/>
                    <a:pt x="2670" y="9163"/>
                    <a:pt x="2752" y="9577"/>
                  </a:cubicBezTo>
                  <a:cubicBezTo>
                    <a:pt x="2834" y="9991"/>
                    <a:pt x="2944" y="10198"/>
                    <a:pt x="3083" y="10198"/>
                  </a:cubicBezTo>
                  <a:cubicBezTo>
                    <a:pt x="3192" y="10198"/>
                    <a:pt x="3285" y="10094"/>
                    <a:pt x="3360" y="9886"/>
                  </a:cubicBezTo>
                  <a:cubicBezTo>
                    <a:pt x="3436" y="9678"/>
                    <a:pt x="3499" y="9355"/>
                    <a:pt x="3550" y="8918"/>
                  </a:cubicBezTo>
                  <a:lnTo>
                    <a:pt x="3550" y="10012"/>
                  </a:lnTo>
                  <a:lnTo>
                    <a:pt x="3772" y="10012"/>
                  </a:lnTo>
                  <a:lnTo>
                    <a:pt x="3772" y="5901"/>
                  </a:lnTo>
                  <a:cubicBezTo>
                    <a:pt x="3772" y="4803"/>
                    <a:pt x="3724" y="3983"/>
                    <a:pt x="3627" y="3443"/>
                  </a:cubicBezTo>
                  <a:cubicBezTo>
                    <a:pt x="3531" y="2903"/>
                    <a:pt x="3385" y="2632"/>
                    <a:pt x="3189" y="2632"/>
                  </a:cubicBezTo>
                  <a:close/>
                  <a:moveTo>
                    <a:pt x="6171" y="2632"/>
                  </a:moveTo>
                  <a:cubicBezTo>
                    <a:pt x="5968" y="2632"/>
                    <a:pt x="5806" y="2979"/>
                    <a:pt x="5687" y="3671"/>
                  </a:cubicBezTo>
                  <a:cubicBezTo>
                    <a:pt x="5567" y="4364"/>
                    <a:pt x="5507" y="5300"/>
                    <a:pt x="5507" y="6480"/>
                  </a:cubicBezTo>
                  <a:cubicBezTo>
                    <a:pt x="5507" y="7620"/>
                    <a:pt x="5570" y="8525"/>
                    <a:pt x="5697" y="9195"/>
                  </a:cubicBezTo>
                  <a:cubicBezTo>
                    <a:pt x="5823" y="9864"/>
                    <a:pt x="5994" y="10198"/>
                    <a:pt x="6209" y="10198"/>
                  </a:cubicBezTo>
                  <a:cubicBezTo>
                    <a:pt x="6296" y="10198"/>
                    <a:pt x="6380" y="10151"/>
                    <a:pt x="6464" y="10057"/>
                  </a:cubicBezTo>
                  <a:cubicBezTo>
                    <a:pt x="6548" y="9962"/>
                    <a:pt x="6630" y="9825"/>
                    <a:pt x="6709" y="9645"/>
                  </a:cubicBezTo>
                  <a:lnTo>
                    <a:pt x="6709" y="8525"/>
                  </a:lnTo>
                  <a:cubicBezTo>
                    <a:pt x="6631" y="8749"/>
                    <a:pt x="6551" y="8916"/>
                    <a:pt x="6471" y="9027"/>
                  </a:cubicBezTo>
                  <a:cubicBezTo>
                    <a:pt x="6391" y="9139"/>
                    <a:pt x="6308" y="9195"/>
                    <a:pt x="6223" y="9195"/>
                  </a:cubicBezTo>
                  <a:cubicBezTo>
                    <a:pt x="6075" y="9195"/>
                    <a:pt x="5960" y="8981"/>
                    <a:pt x="5878" y="8554"/>
                  </a:cubicBezTo>
                  <a:cubicBezTo>
                    <a:pt x="5795" y="8128"/>
                    <a:pt x="5749" y="7507"/>
                    <a:pt x="5739" y="6692"/>
                  </a:cubicBezTo>
                  <a:lnTo>
                    <a:pt x="6761" y="6692"/>
                  </a:lnTo>
                  <a:lnTo>
                    <a:pt x="6761" y="6113"/>
                  </a:lnTo>
                  <a:cubicBezTo>
                    <a:pt x="6761" y="5041"/>
                    <a:pt x="6708" y="4192"/>
                    <a:pt x="6603" y="3568"/>
                  </a:cubicBezTo>
                  <a:cubicBezTo>
                    <a:pt x="6497" y="2944"/>
                    <a:pt x="6353" y="2632"/>
                    <a:pt x="6171" y="2632"/>
                  </a:cubicBezTo>
                  <a:close/>
                  <a:moveTo>
                    <a:pt x="8016" y="1"/>
                  </a:moveTo>
                  <a:lnTo>
                    <a:pt x="8016" y="3900"/>
                  </a:lnTo>
                  <a:cubicBezTo>
                    <a:pt x="7970" y="3471"/>
                    <a:pt x="7911" y="3152"/>
                    <a:pt x="7839" y="2944"/>
                  </a:cubicBezTo>
                  <a:cubicBezTo>
                    <a:pt x="7768" y="2736"/>
                    <a:pt x="7683" y="2632"/>
                    <a:pt x="7583" y="2632"/>
                  </a:cubicBezTo>
                  <a:cubicBezTo>
                    <a:pt x="7419" y="2632"/>
                    <a:pt x="7286" y="2980"/>
                    <a:pt x="7183" y="3675"/>
                  </a:cubicBezTo>
                  <a:cubicBezTo>
                    <a:pt x="7081" y="4369"/>
                    <a:pt x="7029" y="5283"/>
                    <a:pt x="7029" y="6415"/>
                  </a:cubicBezTo>
                  <a:cubicBezTo>
                    <a:pt x="7029" y="7548"/>
                    <a:pt x="7081" y="8461"/>
                    <a:pt x="7183" y="9156"/>
                  </a:cubicBezTo>
                  <a:cubicBezTo>
                    <a:pt x="7286" y="9851"/>
                    <a:pt x="7419" y="10198"/>
                    <a:pt x="7583" y="10198"/>
                  </a:cubicBezTo>
                  <a:cubicBezTo>
                    <a:pt x="7683" y="10198"/>
                    <a:pt x="7768" y="10094"/>
                    <a:pt x="7839" y="9886"/>
                  </a:cubicBezTo>
                  <a:cubicBezTo>
                    <a:pt x="7911" y="9678"/>
                    <a:pt x="7970" y="9360"/>
                    <a:pt x="8016" y="8931"/>
                  </a:cubicBezTo>
                  <a:lnTo>
                    <a:pt x="8016" y="10012"/>
                  </a:lnTo>
                  <a:lnTo>
                    <a:pt x="8239" y="10012"/>
                  </a:lnTo>
                  <a:lnTo>
                    <a:pt x="8239" y="1"/>
                  </a:lnTo>
                  <a:close/>
                  <a:moveTo>
                    <a:pt x="10270" y="233"/>
                  </a:moveTo>
                  <a:cubicBezTo>
                    <a:pt x="9997" y="233"/>
                    <a:pt x="9781" y="678"/>
                    <a:pt x="9624" y="1568"/>
                  </a:cubicBezTo>
                  <a:cubicBezTo>
                    <a:pt x="9467" y="2458"/>
                    <a:pt x="9389" y="3675"/>
                    <a:pt x="9389" y="5219"/>
                  </a:cubicBezTo>
                  <a:cubicBezTo>
                    <a:pt x="9389" y="6758"/>
                    <a:pt x="9467" y="7973"/>
                    <a:pt x="9624" y="8863"/>
                  </a:cubicBezTo>
                  <a:cubicBezTo>
                    <a:pt x="9781" y="9753"/>
                    <a:pt x="9997" y="10198"/>
                    <a:pt x="10270" y="10198"/>
                  </a:cubicBezTo>
                  <a:cubicBezTo>
                    <a:pt x="10376" y="10198"/>
                    <a:pt x="10477" y="10121"/>
                    <a:pt x="10572" y="9967"/>
                  </a:cubicBezTo>
                  <a:cubicBezTo>
                    <a:pt x="10668" y="9812"/>
                    <a:pt x="10758" y="9581"/>
                    <a:pt x="10843" y="9272"/>
                  </a:cubicBezTo>
                  <a:lnTo>
                    <a:pt x="10843" y="7914"/>
                  </a:lnTo>
                  <a:cubicBezTo>
                    <a:pt x="10761" y="8322"/>
                    <a:pt x="10674" y="8626"/>
                    <a:pt x="10581" y="8828"/>
                  </a:cubicBezTo>
                  <a:cubicBezTo>
                    <a:pt x="10488" y="9029"/>
                    <a:pt x="10389" y="9130"/>
                    <a:pt x="10284" y="9130"/>
                  </a:cubicBezTo>
                  <a:cubicBezTo>
                    <a:pt x="10078" y="9130"/>
                    <a:pt x="9920" y="8795"/>
                    <a:pt x="9810" y="8123"/>
                  </a:cubicBezTo>
                  <a:cubicBezTo>
                    <a:pt x="9701" y="7452"/>
                    <a:pt x="9646" y="6484"/>
                    <a:pt x="9646" y="5219"/>
                  </a:cubicBezTo>
                  <a:cubicBezTo>
                    <a:pt x="9646" y="3949"/>
                    <a:pt x="9701" y="2979"/>
                    <a:pt x="9810" y="2307"/>
                  </a:cubicBezTo>
                  <a:cubicBezTo>
                    <a:pt x="9920" y="1636"/>
                    <a:pt x="10078" y="1301"/>
                    <a:pt x="10284" y="1301"/>
                  </a:cubicBezTo>
                  <a:cubicBezTo>
                    <a:pt x="10389" y="1301"/>
                    <a:pt x="10488" y="1401"/>
                    <a:pt x="10581" y="1603"/>
                  </a:cubicBezTo>
                  <a:cubicBezTo>
                    <a:pt x="10674" y="1805"/>
                    <a:pt x="10761" y="2109"/>
                    <a:pt x="10843" y="2517"/>
                  </a:cubicBezTo>
                  <a:lnTo>
                    <a:pt x="10843" y="1146"/>
                  </a:lnTo>
                  <a:cubicBezTo>
                    <a:pt x="10760" y="842"/>
                    <a:pt x="10670" y="613"/>
                    <a:pt x="10575" y="461"/>
                  </a:cubicBezTo>
                  <a:cubicBezTo>
                    <a:pt x="10479" y="309"/>
                    <a:pt x="10377" y="233"/>
                    <a:pt x="10270" y="233"/>
                  </a:cubicBezTo>
                  <a:close/>
                  <a:moveTo>
                    <a:pt x="11778" y="2632"/>
                  </a:moveTo>
                  <a:cubicBezTo>
                    <a:pt x="11575" y="2632"/>
                    <a:pt x="11413" y="2979"/>
                    <a:pt x="11294" y="3671"/>
                  </a:cubicBezTo>
                  <a:cubicBezTo>
                    <a:pt x="11174" y="4364"/>
                    <a:pt x="11114" y="5300"/>
                    <a:pt x="11114" y="6480"/>
                  </a:cubicBezTo>
                  <a:cubicBezTo>
                    <a:pt x="11114" y="7620"/>
                    <a:pt x="11177" y="8525"/>
                    <a:pt x="11304" y="9195"/>
                  </a:cubicBezTo>
                  <a:cubicBezTo>
                    <a:pt x="11430" y="9864"/>
                    <a:pt x="11601" y="10198"/>
                    <a:pt x="11816" y="10198"/>
                  </a:cubicBezTo>
                  <a:cubicBezTo>
                    <a:pt x="11903" y="10198"/>
                    <a:pt x="11987" y="10151"/>
                    <a:pt x="12071" y="10057"/>
                  </a:cubicBezTo>
                  <a:cubicBezTo>
                    <a:pt x="12155" y="9962"/>
                    <a:pt x="12237" y="9825"/>
                    <a:pt x="12316" y="9645"/>
                  </a:cubicBezTo>
                  <a:lnTo>
                    <a:pt x="12316" y="8525"/>
                  </a:lnTo>
                  <a:cubicBezTo>
                    <a:pt x="12238" y="8749"/>
                    <a:pt x="12158" y="8916"/>
                    <a:pt x="12078" y="9027"/>
                  </a:cubicBezTo>
                  <a:cubicBezTo>
                    <a:pt x="11998" y="9139"/>
                    <a:pt x="11915" y="9195"/>
                    <a:pt x="11830" y="9195"/>
                  </a:cubicBezTo>
                  <a:cubicBezTo>
                    <a:pt x="11682" y="9195"/>
                    <a:pt x="11567" y="8981"/>
                    <a:pt x="11485" y="8554"/>
                  </a:cubicBezTo>
                  <a:cubicBezTo>
                    <a:pt x="11402" y="8128"/>
                    <a:pt x="11356" y="7507"/>
                    <a:pt x="11346" y="6692"/>
                  </a:cubicBezTo>
                  <a:lnTo>
                    <a:pt x="12368" y="6692"/>
                  </a:lnTo>
                  <a:lnTo>
                    <a:pt x="12368" y="6113"/>
                  </a:lnTo>
                  <a:cubicBezTo>
                    <a:pt x="12368" y="5041"/>
                    <a:pt x="12315" y="4192"/>
                    <a:pt x="12210" y="3568"/>
                  </a:cubicBezTo>
                  <a:cubicBezTo>
                    <a:pt x="12104" y="2944"/>
                    <a:pt x="11960" y="2632"/>
                    <a:pt x="11778" y="2632"/>
                  </a:cubicBezTo>
                  <a:close/>
                  <a:moveTo>
                    <a:pt x="16763" y="2632"/>
                  </a:moveTo>
                  <a:cubicBezTo>
                    <a:pt x="16690" y="2632"/>
                    <a:pt x="16616" y="2674"/>
                    <a:pt x="16539" y="2758"/>
                  </a:cubicBezTo>
                  <a:cubicBezTo>
                    <a:pt x="16463" y="2841"/>
                    <a:pt x="16384" y="2967"/>
                    <a:pt x="16303" y="3134"/>
                  </a:cubicBezTo>
                  <a:lnTo>
                    <a:pt x="16303" y="4228"/>
                  </a:lnTo>
                  <a:cubicBezTo>
                    <a:pt x="16370" y="4031"/>
                    <a:pt x="16441" y="3883"/>
                    <a:pt x="16514" y="3784"/>
                  </a:cubicBezTo>
                  <a:cubicBezTo>
                    <a:pt x="16587" y="3685"/>
                    <a:pt x="16663" y="3636"/>
                    <a:pt x="16740" y="3636"/>
                  </a:cubicBezTo>
                  <a:cubicBezTo>
                    <a:pt x="16862" y="3636"/>
                    <a:pt x="16956" y="3785"/>
                    <a:pt x="17023" y="4083"/>
                  </a:cubicBezTo>
                  <a:cubicBezTo>
                    <a:pt x="17090" y="4381"/>
                    <a:pt x="17124" y="4803"/>
                    <a:pt x="17124" y="5347"/>
                  </a:cubicBezTo>
                  <a:lnTo>
                    <a:pt x="17124" y="5463"/>
                  </a:lnTo>
                  <a:lnTo>
                    <a:pt x="16812" y="5463"/>
                  </a:lnTo>
                  <a:cubicBezTo>
                    <a:pt x="16610" y="5463"/>
                    <a:pt x="16458" y="5669"/>
                    <a:pt x="16356" y="6081"/>
                  </a:cubicBezTo>
                  <a:cubicBezTo>
                    <a:pt x="16254" y="6492"/>
                    <a:pt x="16204" y="7104"/>
                    <a:pt x="16204" y="7914"/>
                  </a:cubicBezTo>
                  <a:cubicBezTo>
                    <a:pt x="16204" y="8609"/>
                    <a:pt x="16244" y="9163"/>
                    <a:pt x="16326" y="9577"/>
                  </a:cubicBezTo>
                  <a:cubicBezTo>
                    <a:pt x="16408" y="9991"/>
                    <a:pt x="16518" y="10198"/>
                    <a:pt x="16657" y="10198"/>
                  </a:cubicBezTo>
                  <a:cubicBezTo>
                    <a:pt x="16766" y="10198"/>
                    <a:pt x="16859" y="10094"/>
                    <a:pt x="16934" y="9886"/>
                  </a:cubicBezTo>
                  <a:cubicBezTo>
                    <a:pt x="17010" y="9678"/>
                    <a:pt x="17073" y="9355"/>
                    <a:pt x="17124" y="8918"/>
                  </a:cubicBezTo>
                  <a:lnTo>
                    <a:pt x="17124" y="10012"/>
                  </a:lnTo>
                  <a:lnTo>
                    <a:pt x="17346" y="10012"/>
                  </a:lnTo>
                  <a:lnTo>
                    <a:pt x="17346" y="5901"/>
                  </a:lnTo>
                  <a:cubicBezTo>
                    <a:pt x="17346" y="4803"/>
                    <a:pt x="17298" y="3983"/>
                    <a:pt x="17201" y="3443"/>
                  </a:cubicBezTo>
                  <a:cubicBezTo>
                    <a:pt x="17105" y="2903"/>
                    <a:pt x="16959" y="2632"/>
                    <a:pt x="16763" y="2632"/>
                  </a:cubicBezTo>
                  <a:close/>
                  <a:moveTo>
                    <a:pt x="20064" y="233"/>
                  </a:moveTo>
                  <a:cubicBezTo>
                    <a:pt x="19791" y="233"/>
                    <a:pt x="19575" y="678"/>
                    <a:pt x="19418" y="1568"/>
                  </a:cubicBezTo>
                  <a:cubicBezTo>
                    <a:pt x="19261" y="2458"/>
                    <a:pt x="19183" y="3675"/>
                    <a:pt x="19183" y="5219"/>
                  </a:cubicBezTo>
                  <a:cubicBezTo>
                    <a:pt x="19183" y="6758"/>
                    <a:pt x="19261" y="7973"/>
                    <a:pt x="19418" y="8863"/>
                  </a:cubicBezTo>
                  <a:cubicBezTo>
                    <a:pt x="19575" y="9753"/>
                    <a:pt x="19791" y="10198"/>
                    <a:pt x="20064" y="10198"/>
                  </a:cubicBezTo>
                  <a:cubicBezTo>
                    <a:pt x="20170" y="10198"/>
                    <a:pt x="20271" y="10121"/>
                    <a:pt x="20366" y="9967"/>
                  </a:cubicBezTo>
                  <a:cubicBezTo>
                    <a:pt x="20462" y="9812"/>
                    <a:pt x="20552" y="9581"/>
                    <a:pt x="20637" y="9272"/>
                  </a:cubicBezTo>
                  <a:lnTo>
                    <a:pt x="20637" y="7914"/>
                  </a:lnTo>
                  <a:cubicBezTo>
                    <a:pt x="20555" y="8322"/>
                    <a:pt x="20468" y="8626"/>
                    <a:pt x="20375" y="8828"/>
                  </a:cubicBezTo>
                  <a:cubicBezTo>
                    <a:pt x="20282" y="9029"/>
                    <a:pt x="20183" y="9130"/>
                    <a:pt x="20078" y="9130"/>
                  </a:cubicBezTo>
                  <a:cubicBezTo>
                    <a:pt x="19872" y="9130"/>
                    <a:pt x="19714" y="8795"/>
                    <a:pt x="19604" y="8123"/>
                  </a:cubicBezTo>
                  <a:cubicBezTo>
                    <a:pt x="19495" y="7452"/>
                    <a:pt x="19440" y="6484"/>
                    <a:pt x="19440" y="5219"/>
                  </a:cubicBezTo>
                  <a:cubicBezTo>
                    <a:pt x="19440" y="3949"/>
                    <a:pt x="19495" y="2979"/>
                    <a:pt x="19604" y="2307"/>
                  </a:cubicBezTo>
                  <a:cubicBezTo>
                    <a:pt x="19714" y="1636"/>
                    <a:pt x="19872" y="1301"/>
                    <a:pt x="20078" y="1301"/>
                  </a:cubicBezTo>
                  <a:cubicBezTo>
                    <a:pt x="20183" y="1301"/>
                    <a:pt x="20282" y="1401"/>
                    <a:pt x="20375" y="1603"/>
                  </a:cubicBezTo>
                  <a:cubicBezTo>
                    <a:pt x="20468" y="1805"/>
                    <a:pt x="20555" y="2109"/>
                    <a:pt x="20637" y="2517"/>
                  </a:cubicBezTo>
                  <a:lnTo>
                    <a:pt x="20637" y="1146"/>
                  </a:lnTo>
                  <a:cubicBezTo>
                    <a:pt x="20554" y="842"/>
                    <a:pt x="20464" y="613"/>
                    <a:pt x="20369" y="461"/>
                  </a:cubicBezTo>
                  <a:cubicBezTo>
                    <a:pt x="20273" y="309"/>
                    <a:pt x="20171" y="233"/>
                    <a:pt x="20064" y="233"/>
                  </a:cubicBezTo>
                  <a:close/>
                  <a:moveTo>
                    <a:pt x="21529" y="2632"/>
                  </a:moveTo>
                  <a:cubicBezTo>
                    <a:pt x="21335" y="2632"/>
                    <a:pt x="21183" y="2967"/>
                    <a:pt x="21073" y="3636"/>
                  </a:cubicBezTo>
                  <a:cubicBezTo>
                    <a:pt x="20963" y="4305"/>
                    <a:pt x="20908" y="5231"/>
                    <a:pt x="20908" y="6415"/>
                  </a:cubicBezTo>
                  <a:cubicBezTo>
                    <a:pt x="20908" y="7595"/>
                    <a:pt x="20963" y="8520"/>
                    <a:pt x="21073" y="9191"/>
                  </a:cubicBezTo>
                  <a:cubicBezTo>
                    <a:pt x="21183" y="9863"/>
                    <a:pt x="21335" y="10198"/>
                    <a:pt x="21529" y="10198"/>
                  </a:cubicBezTo>
                  <a:cubicBezTo>
                    <a:pt x="21723" y="10198"/>
                    <a:pt x="21874" y="9863"/>
                    <a:pt x="21985" y="9191"/>
                  </a:cubicBezTo>
                  <a:cubicBezTo>
                    <a:pt x="22095" y="8520"/>
                    <a:pt x="22150" y="7595"/>
                    <a:pt x="22150" y="6415"/>
                  </a:cubicBezTo>
                  <a:cubicBezTo>
                    <a:pt x="22150" y="5231"/>
                    <a:pt x="22095" y="4305"/>
                    <a:pt x="21985" y="3636"/>
                  </a:cubicBezTo>
                  <a:cubicBezTo>
                    <a:pt x="21874" y="2967"/>
                    <a:pt x="21723" y="2632"/>
                    <a:pt x="21529" y="2632"/>
                  </a:cubicBezTo>
                  <a:close/>
                  <a:moveTo>
                    <a:pt x="30533" y="2632"/>
                  </a:moveTo>
                  <a:cubicBezTo>
                    <a:pt x="30330" y="2632"/>
                    <a:pt x="30168" y="2979"/>
                    <a:pt x="30049" y="3671"/>
                  </a:cubicBezTo>
                  <a:cubicBezTo>
                    <a:pt x="29929" y="4364"/>
                    <a:pt x="29869" y="5300"/>
                    <a:pt x="29869" y="6480"/>
                  </a:cubicBezTo>
                  <a:cubicBezTo>
                    <a:pt x="29869" y="7620"/>
                    <a:pt x="29932" y="8525"/>
                    <a:pt x="30059" y="9195"/>
                  </a:cubicBezTo>
                  <a:cubicBezTo>
                    <a:pt x="30185" y="9864"/>
                    <a:pt x="30356" y="10198"/>
                    <a:pt x="30571" y="10198"/>
                  </a:cubicBezTo>
                  <a:cubicBezTo>
                    <a:pt x="30658" y="10198"/>
                    <a:pt x="30742" y="10151"/>
                    <a:pt x="30826" y="10057"/>
                  </a:cubicBezTo>
                  <a:cubicBezTo>
                    <a:pt x="30910" y="9962"/>
                    <a:pt x="30992" y="9825"/>
                    <a:pt x="31071" y="9645"/>
                  </a:cubicBezTo>
                  <a:lnTo>
                    <a:pt x="31071" y="8525"/>
                  </a:lnTo>
                  <a:cubicBezTo>
                    <a:pt x="30993" y="8749"/>
                    <a:pt x="30913" y="8916"/>
                    <a:pt x="30833" y="9027"/>
                  </a:cubicBezTo>
                  <a:cubicBezTo>
                    <a:pt x="30753" y="9139"/>
                    <a:pt x="30670" y="9195"/>
                    <a:pt x="30585" y="9195"/>
                  </a:cubicBezTo>
                  <a:cubicBezTo>
                    <a:pt x="30437" y="9195"/>
                    <a:pt x="30322" y="8981"/>
                    <a:pt x="30240" y="8554"/>
                  </a:cubicBezTo>
                  <a:cubicBezTo>
                    <a:pt x="30157" y="8128"/>
                    <a:pt x="30111" y="7507"/>
                    <a:pt x="30101" y="6692"/>
                  </a:cubicBezTo>
                  <a:lnTo>
                    <a:pt x="31123" y="6692"/>
                  </a:lnTo>
                  <a:lnTo>
                    <a:pt x="31123" y="6113"/>
                  </a:lnTo>
                  <a:cubicBezTo>
                    <a:pt x="31123" y="5041"/>
                    <a:pt x="31070" y="4192"/>
                    <a:pt x="30965" y="3568"/>
                  </a:cubicBezTo>
                  <a:cubicBezTo>
                    <a:pt x="30859" y="2944"/>
                    <a:pt x="30715" y="2632"/>
                    <a:pt x="30533" y="2632"/>
                  </a:cubicBezTo>
                  <a:close/>
                  <a:moveTo>
                    <a:pt x="32055" y="2632"/>
                  </a:moveTo>
                  <a:cubicBezTo>
                    <a:pt x="31852" y="2632"/>
                    <a:pt x="31690" y="2979"/>
                    <a:pt x="31571" y="3671"/>
                  </a:cubicBezTo>
                  <a:cubicBezTo>
                    <a:pt x="31451" y="4364"/>
                    <a:pt x="31391" y="5300"/>
                    <a:pt x="31391" y="6480"/>
                  </a:cubicBezTo>
                  <a:cubicBezTo>
                    <a:pt x="31391" y="7620"/>
                    <a:pt x="31454" y="8525"/>
                    <a:pt x="31581" y="9195"/>
                  </a:cubicBezTo>
                  <a:cubicBezTo>
                    <a:pt x="31707" y="9864"/>
                    <a:pt x="31878" y="10198"/>
                    <a:pt x="32093" y="10198"/>
                  </a:cubicBezTo>
                  <a:cubicBezTo>
                    <a:pt x="32180" y="10198"/>
                    <a:pt x="32264" y="10151"/>
                    <a:pt x="32348" y="10057"/>
                  </a:cubicBezTo>
                  <a:cubicBezTo>
                    <a:pt x="32432" y="9962"/>
                    <a:pt x="32514" y="9825"/>
                    <a:pt x="32593" y="9645"/>
                  </a:cubicBezTo>
                  <a:lnTo>
                    <a:pt x="32593" y="8525"/>
                  </a:lnTo>
                  <a:cubicBezTo>
                    <a:pt x="32515" y="8749"/>
                    <a:pt x="32435" y="8916"/>
                    <a:pt x="32355" y="9027"/>
                  </a:cubicBezTo>
                  <a:cubicBezTo>
                    <a:pt x="32275" y="9139"/>
                    <a:pt x="32192" y="9195"/>
                    <a:pt x="32107" y="9195"/>
                  </a:cubicBezTo>
                  <a:cubicBezTo>
                    <a:pt x="31959" y="9195"/>
                    <a:pt x="31844" y="8981"/>
                    <a:pt x="31762" y="8554"/>
                  </a:cubicBezTo>
                  <a:cubicBezTo>
                    <a:pt x="31679" y="8128"/>
                    <a:pt x="31633" y="7507"/>
                    <a:pt x="31623" y="6692"/>
                  </a:cubicBezTo>
                  <a:lnTo>
                    <a:pt x="32645" y="6692"/>
                  </a:lnTo>
                  <a:lnTo>
                    <a:pt x="32645" y="6113"/>
                  </a:lnTo>
                  <a:cubicBezTo>
                    <a:pt x="32645" y="5041"/>
                    <a:pt x="32592" y="4192"/>
                    <a:pt x="32487" y="3568"/>
                  </a:cubicBezTo>
                  <a:cubicBezTo>
                    <a:pt x="32381" y="2944"/>
                    <a:pt x="32237" y="2632"/>
                    <a:pt x="32055" y="2632"/>
                  </a:cubicBezTo>
                  <a:close/>
                  <a:moveTo>
                    <a:pt x="37624" y="233"/>
                  </a:moveTo>
                  <a:cubicBezTo>
                    <a:pt x="37351" y="233"/>
                    <a:pt x="37135" y="678"/>
                    <a:pt x="36978" y="1568"/>
                  </a:cubicBezTo>
                  <a:cubicBezTo>
                    <a:pt x="36821" y="2458"/>
                    <a:pt x="36743" y="3675"/>
                    <a:pt x="36743" y="5219"/>
                  </a:cubicBezTo>
                  <a:cubicBezTo>
                    <a:pt x="36743" y="6758"/>
                    <a:pt x="36821" y="7973"/>
                    <a:pt x="36978" y="8863"/>
                  </a:cubicBezTo>
                  <a:cubicBezTo>
                    <a:pt x="37135" y="9753"/>
                    <a:pt x="37351" y="10198"/>
                    <a:pt x="37624" y="10198"/>
                  </a:cubicBezTo>
                  <a:cubicBezTo>
                    <a:pt x="37730" y="10198"/>
                    <a:pt x="37831" y="10121"/>
                    <a:pt x="37926" y="9967"/>
                  </a:cubicBezTo>
                  <a:cubicBezTo>
                    <a:pt x="38022" y="9812"/>
                    <a:pt x="38112" y="9581"/>
                    <a:pt x="38197" y="9272"/>
                  </a:cubicBezTo>
                  <a:lnTo>
                    <a:pt x="38197" y="7914"/>
                  </a:lnTo>
                  <a:cubicBezTo>
                    <a:pt x="38115" y="8322"/>
                    <a:pt x="38028" y="8626"/>
                    <a:pt x="37935" y="8828"/>
                  </a:cubicBezTo>
                  <a:cubicBezTo>
                    <a:pt x="37842" y="9029"/>
                    <a:pt x="37743" y="9130"/>
                    <a:pt x="37638" y="9130"/>
                  </a:cubicBezTo>
                  <a:cubicBezTo>
                    <a:pt x="37432" y="9130"/>
                    <a:pt x="37274" y="8795"/>
                    <a:pt x="37164" y="8123"/>
                  </a:cubicBezTo>
                  <a:cubicBezTo>
                    <a:pt x="37055" y="7452"/>
                    <a:pt x="37000" y="6484"/>
                    <a:pt x="37000" y="5219"/>
                  </a:cubicBezTo>
                  <a:cubicBezTo>
                    <a:pt x="37000" y="3949"/>
                    <a:pt x="37055" y="2979"/>
                    <a:pt x="37164" y="2307"/>
                  </a:cubicBezTo>
                  <a:cubicBezTo>
                    <a:pt x="37274" y="1636"/>
                    <a:pt x="37432" y="1301"/>
                    <a:pt x="37638" y="1301"/>
                  </a:cubicBezTo>
                  <a:cubicBezTo>
                    <a:pt x="37743" y="1301"/>
                    <a:pt x="37842" y="1401"/>
                    <a:pt x="37935" y="1603"/>
                  </a:cubicBezTo>
                  <a:cubicBezTo>
                    <a:pt x="38028" y="1805"/>
                    <a:pt x="38115" y="2109"/>
                    <a:pt x="38197" y="2517"/>
                  </a:cubicBezTo>
                  <a:lnTo>
                    <a:pt x="38197" y="1146"/>
                  </a:lnTo>
                  <a:cubicBezTo>
                    <a:pt x="38114" y="842"/>
                    <a:pt x="38024" y="613"/>
                    <a:pt x="37929" y="461"/>
                  </a:cubicBezTo>
                  <a:cubicBezTo>
                    <a:pt x="37833" y="309"/>
                    <a:pt x="37731" y="233"/>
                    <a:pt x="37624" y="233"/>
                  </a:cubicBezTo>
                  <a:close/>
                  <a:moveTo>
                    <a:pt x="42863" y="2632"/>
                  </a:moveTo>
                  <a:cubicBezTo>
                    <a:pt x="42790" y="2632"/>
                    <a:pt x="42716" y="2674"/>
                    <a:pt x="42639" y="2758"/>
                  </a:cubicBezTo>
                  <a:cubicBezTo>
                    <a:pt x="42563" y="2841"/>
                    <a:pt x="42484" y="2967"/>
                    <a:pt x="42403" y="3134"/>
                  </a:cubicBezTo>
                  <a:lnTo>
                    <a:pt x="42403" y="4228"/>
                  </a:lnTo>
                  <a:cubicBezTo>
                    <a:pt x="42470" y="4031"/>
                    <a:pt x="42541" y="3883"/>
                    <a:pt x="42614" y="3784"/>
                  </a:cubicBezTo>
                  <a:cubicBezTo>
                    <a:pt x="42687" y="3685"/>
                    <a:pt x="42763" y="3636"/>
                    <a:pt x="42840" y="3636"/>
                  </a:cubicBezTo>
                  <a:cubicBezTo>
                    <a:pt x="42962" y="3636"/>
                    <a:pt x="43056" y="3785"/>
                    <a:pt x="43123" y="4083"/>
                  </a:cubicBezTo>
                  <a:cubicBezTo>
                    <a:pt x="43190" y="4381"/>
                    <a:pt x="43224" y="4803"/>
                    <a:pt x="43224" y="5347"/>
                  </a:cubicBezTo>
                  <a:lnTo>
                    <a:pt x="43224" y="5463"/>
                  </a:lnTo>
                  <a:lnTo>
                    <a:pt x="42912" y="5463"/>
                  </a:lnTo>
                  <a:cubicBezTo>
                    <a:pt x="42710" y="5463"/>
                    <a:pt x="42558" y="5669"/>
                    <a:pt x="42456" y="6081"/>
                  </a:cubicBezTo>
                  <a:cubicBezTo>
                    <a:pt x="42354" y="6492"/>
                    <a:pt x="42304" y="7104"/>
                    <a:pt x="42304" y="7914"/>
                  </a:cubicBezTo>
                  <a:cubicBezTo>
                    <a:pt x="42304" y="8609"/>
                    <a:pt x="42344" y="9163"/>
                    <a:pt x="42426" y="9577"/>
                  </a:cubicBezTo>
                  <a:cubicBezTo>
                    <a:pt x="42508" y="9991"/>
                    <a:pt x="42618" y="10198"/>
                    <a:pt x="42757" y="10198"/>
                  </a:cubicBezTo>
                  <a:cubicBezTo>
                    <a:pt x="42866" y="10198"/>
                    <a:pt x="42959" y="10094"/>
                    <a:pt x="43034" y="9886"/>
                  </a:cubicBezTo>
                  <a:cubicBezTo>
                    <a:pt x="43110" y="9678"/>
                    <a:pt x="43173" y="9355"/>
                    <a:pt x="43224" y="8918"/>
                  </a:cubicBezTo>
                  <a:lnTo>
                    <a:pt x="43224" y="10012"/>
                  </a:lnTo>
                  <a:lnTo>
                    <a:pt x="43446" y="10012"/>
                  </a:lnTo>
                  <a:lnTo>
                    <a:pt x="43446" y="5901"/>
                  </a:lnTo>
                  <a:cubicBezTo>
                    <a:pt x="43446" y="4803"/>
                    <a:pt x="43398" y="3983"/>
                    <a:pt x="43301" y="3443"/>
                  </a:cubicBezTo>
                  <a:cubicBezTo>
                    <a:pt x="43205" y="2903"/>
                    <a:pt x="43059" y="2632"/>
                    <a:pt x="42863" y="2632"/>
                  </a:cubicBezTo>
                  <a:close/>
                  <a:moveTo>
                    <a:pt x="362" y="14"/>
                  </a:moveTo>
                  <a:cubicBezTo>
                    <a:pt x="240" y="1026"/>
                    <a:pt x="150" y="2017"/>
                    <a:pt x="90" y="2986"/>
                  </a:cubicBezTo>
                  <a:cubicBezTo>
                    <a:pt x="30" y="3955"/>
                    <a:pt x="1" y="4918"/>
                    <a:pt x="1" y="5875"/>
                  </a:cubicBezTo>
                  <a:cubicBezTo>
                    <a:pt x="1" y="6836"/>
                    <a:pt x="31" y="7803"/>
                    <a:pt x="91" y="8776"/>
                  </a:cubicBezTo>
                  <a:cubicBezTo>
                    <a:pt x="151" y="9750"/>
                    <a:pt x="241" y="10741"/>
                    <a:pt x="362" y="11749"/>
                  </a:cubicBezTo>
                  <a:lnTo>
                    <a:pt x="555" y="11749"/>
                  </a:lnTo>
                  <a:cubicBezTo>
                    <a:pt x="448" y="10767"/>
                    <a:pt x="368" y="9790"/>
                    <a:pt x="315" y="8818"/>
                  </a:cubicBezTo>
                  <a:cubicBezTo>
                    <a:pt x="263" y="7847"/>
                    <a:pt x="236" y="6866"/>
                    <a:pt x="236" y="5875"/>
                  </a:cubicBezTo>
                  <a:cubicBezTo>
                    <a:pt x="236" y="4884"/>
                    <a:pt x="262" y="3906"/>
                    <a:pt x="315" y="2941"/>
                  </a:cubicBezTo>
                  <a:cubicBezTo>
                    <a:pt x="367" y="1976"/>
                    <a:pt x="447" y="1000"/>
                    <a:pt x="555" y="14"/>
                  </a:cubicBezTo>
                  <a:close/>
                  <a:moveTo>
                    <a:pt x="43869" y="14"/>
                  </a:moveTo>
                  <a:cubicBezTo>
                    <a:pt x="43976" y="1000"/>
                    <a:pt x="44056" y="1976"/>
                    <a:pt x="44109" y="2941"/>
                  </a:cubicBezTo>
                  <a:cubicBezTo>
                    <a:pt x="44162" y="3906"/>
                    <a:pt x="44188" y="4884"/>
                    <a:pt x="44188" y="5875"/>
                  </a:cubicBezTo>
                  <a:cubicBezTo>
                    <a:pt x="44188" y="6866"/>
                    <a:pt x="44162" y="7847"/>
                    <a:pt x="44109" y="8818"/>
                  </a:cubicBezTo>
                  <a:cubicBezTo>
                    <a:pt x="44056" y="9790"/>
                    <a:pt x="43976" y="10767"/>
                    <a:pt x="43869" y="11749"/>
                  </a:cubicBezTo>
                  <a:lnTo>
                    <a:pt x="44062" y="11749"/>
                  </a:lnTo>
                  <a:cubicBezTo>
                    <a:pt x="44183" y="10741"/>
                    <a:pt x="44274" y="9750"/>
                    <a:pt x="44334" y="8776"/>
                  </a:cubicBezTo>
                  <a:cubicBezTo>
                    <a:pt x="44394" y="7803"/>
                    <a:pt x="44424" y="6836"/>
                    <a:pt x="44424" y="5875"/>
                  </a:cubicBezTo>
                  <a:cubicBezTo>
                    <a:pt x="44424" y="4918"/>
                    <a:pt x="44394" y="3955"/>
                    <a:pt x="44334" y="2986"/>
                  </a:cubicBezTo>
                  <a:cubicBezTo>
                    <a:pt x="44274" y="2017"/>
                    <a:pt x="44183" y="1026"/>
                    <a:pt x="44062" y="14"/>
                  </a:cubicBezTo>
                  <a:close/>
                </a:path>
              </a:pathLst>
            </a:custGeom>
            <a:solidFill>
              <a:srgbClr val="000000"/>
            </a:solidFill>
            <a:ln>
              <a:noFill/>
            </a:ln>
          </p:spPr>
          <p:txBody>
            <a:bodyPr lIns="91425" tIns="91425" rIns="91425" bIns="91425" anchor="ctr" anchorCtr="0">
              <a:noAutofit/>
            </a:bodyPr>
            <a:lstStyle/>
            <a:p>
              <a:pPr>
                <a:spcBef>
                  <a:spcPts val="0"/>
                </a:spcBef>
                <a:buNone/>
              </a:pPr>
              <a:endParaRPr/>
            </a:p>
          </p:txBody>
        </p:sp>
        <p:sp>
          <p:nvSpPr>
            <p:cNvPr id="109" name="Shape 109"/>
            <p:cNvSpPr/>
            <p:nvPr/>
          </p:nvSpPr>
          <p:spPr>
            <a:xfrm>
              <a:off x="1537100" y="1576450"/>
              <a:ext cx="1450550" cy="25"/>
            </a:xfrm>
            <a:custGeom>
              <a:avLst/>
              <a:gdLst/>
              <a:ahLst/>
              <a:cxnLst/>
              <a:rect l="0" t="0" r="0" b="0"/>
              <a:pathLst>
                <a:path w="58022" h="1" fill="none" extrusionOk="0">
                  <a:moveTo>
                    <a:pt x="1" y="1"/>
                  </a:moveTo>
                  <a:lnTo>
                    <a:pt x="58021" y="1"/>
                  </a:lnTo>
                </a:path>
              </a:pathLst>
            </a:custGeom>
            <a:noFill/>
            <a:ln w="6175" cap="rnd" cmpd="sng">
              <a:solidFill>
                <a:srgbClr val="EEECE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0" name="Shape 110"/>
            <p:cNvSpPr/>
            <p:nvPr/>
          </p:nvSpPr>
          <p:spPr>
            <a:xfrm>
              <a:off x="2987625" y="1576450"/>
              <a:ext cx="25" cy="1376500"/>
            </a:xfrm>
            <a:custGeom>
              <a:avLst/>
              <a:gdLst/>
              <a:ahLst/>
              <a:cxnLst/>
              <a:rect l="0" t="0" r="0" b="0"/>
              <a:pathLst>
                <a:path w="1" h="55060" fill="none" extrusionOk="0">
                  <a:moveTo>
                    <a:pt x="0" y="1"/>
                  </a:moveTo>
                  <a:lnTo>
                    <a:pt x="0" y="55060"/>
                  </a:lnTo>
                </a:path>
              </a:pathLst>
            </a:custGeom>
            <a:noFill/>
            <a:ln w="6175" cap="rnd" cmpd="sng">
              <a:solidFill>
                <a:srgbClr val="EEECE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1" name="Shape 111"/>
            <p:cNvSpPr/>
            <p:nvPr/>
          </p:nvSpPr>
          <p:spPr>
            <a:xfrm>
              <a:off x="1537100" y="2952925"/>
              <a:ext cx="1450550" cy="25"/>
            </a:xfrm>
            <a:custGeom>
              <a:avLst/>
              <a:gdLst/>
              <a:ahLst/>
              <a:cxnLst/>
              <a:rect l="0" t="0" r="0" b="0"/>
              <a:pathLst>
                <a:path w="58022" h="1" fill="none" extrusionOk="0">
                  <a:moveTo>
                    <a:pt x="58021" y="1"/>
                  </a:moveTo>
                  <a:lnTo>
                    <a:pt x="1" y="1"/>
                  </a:lnTo>
                </a:path>
              </a:pathLst>
            </a:custGeom>
            <a:noFill/>
            <a:ln w="6175" cap="rnd" cmpd="sng">
              <a:solidFill>
                <a:srgbClr val="EEECE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2" name="Shape 112"/>
            <p:cNvSpPr/>
            <p:nvPr/>
          </p:nvSpPr>
          <p:spPr>
            <a:xfrm>
              <a:off x="1537100" y="1576450"/>
              <a:ext cx="25" cy="1376500"/>
            </a:xfrm>
            <a:custGeom>
              <a:avLst/>
              <a:gdLst/>
              <a:ahLst/>
              <a:cxnLst/>
              <a:rect l="0" t="0" r="0" b="0"/>
              <a:pathLst>
                <a:path w="1" h="55060" fill="none" extrusionOk="0">
                  <a:moveTo>
                    <a:pt x="1" y="55060"/>
                  </a:moveTo>
                  <a:lnTo>
                    <a:pt x="1" y="1"/>
                  </a:lnTo>
                </a:path>
              </a:pathLst>
            </a:custGeom>
            <a:noFill/>
            <a:ln w="6175" cap="rnd" cmpd="sng">
              <a:solidFill>
                <a:srgbClr val="EEECE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3" name="Shape 113"/>
            <p:cNvSpPr/>
            <p:nvPr/>
          </p:nvSpPr>
          <p:spPr>
            <a:xfrm>
              <a:off x="776275" y="47050"/>
              <a:ext cx="1450550" cy="988250"/>
            </a:xfrm>
            <a:custGeom>
              <a:avLst/>
              <a:gdLst/>
              <a:ahLst/>
              <a:cxnLst/>
              <a:rect l="0" t="0" r="0" b="0"/>
              <a:pathLst>
                <a:path w="58022" h="39530" extrusionOk="0">
                  <a:moveTo>
                    <a:pt x="1" y="0"/>
                  </a:moveTo>
                  <a:lnTo>
                    <a:pt x="58021" y="0"/>
                  </a:lnTo>
                  <a:lnTo>
                    <a:pt x="58021" y="39530"/>
                  </a:lnTo>
                  <a:lnTo>
                    <a:pt x="1" y="39530"/>
                  </a:lnTo>
                  <a:lnTo>
                    <a:pt x="1" y="0"/>
                  </a:lnTo>
                  <a:close/>
                </a:path>
              </a:pathLst>
            </a:custGeom>
            <a:solidFill>
              <a:srgbClr val="4F81BD"/>
            </a:solidFill>
            <a:ln>
              <a:noFill/>
            </a:ln>
          </p:spPr>
          <p:txBody>
            <a:bodyPr lIns="91425" tIns="91425" rIns="91425" bIns="91425" anchor="ctr" anchorCtr="0">
              <a:noAutofit/>
            </a:bodyPr>
            <a:lstStyle/>
            <a:p>
              <a:pPr>
                <a:spcBef>
                  <a:spcPts val="0"/>
                </a:spcBef>
                <a:buNone/>
              </a:pPr>
              <a:endParaRPr/>
            </a:p>
          </p:txBody>
        </p:sp>
        <p:sp>
          <p:nvSpPr>
            <p:cNvPr id="114" name="Shape 114"/>
            <p:cNvSpPr/>
            <p:nvPr/>
          </p:nvSpPr>
          <p:spPr>
            <a:xfrm>
              <a:off x="1150000" y="196775"/>
              <a:ext cx="557075" cy="318825"/>
            </a:xfrm>
            <a:custGeom>
              <a:avLst/>
              <a:gdLst/>
              <a:ahLst/>
              <a:cxnLst/>
              <a:rect l="0" t="0" r="0" b="0"/>
              <a:pathLst>
                <a:path w="22283" h="12753" extrusionOk="0">
                  <a:moveTo>
                    <a:pt x="2581" y="3636"/>
                  </a:moveTo>
                  <a:cubicBezTo>
                    <a:pt x="2690" y="3636"/>
                    <a:pt x="2778" y="3829"/>
                    <a:pt x="2845" y="4215"/>
                  </a:cubicBezTo>
                  <a:cubicBezTo>
                    <a:pt x="2911" y="4601"/>
                    <a:pt x="2945" y="5118"/>
                    <a:pt x="2947" y="5765"/>
                  </a:cubicBezTo>
                  <a:lnTo>
                    <a:pt x="2154" y="5772"/>
                  </a:lnTo>
                  <a:cubicBezTo>
                    <a:pt x="2166" y="5094"/>
                    <a:pt x="2208" y="4569"/>
                    <a:pt x="2283" y="4195"/>
                  </a:cubicBezTo>
                  <a:cubicBezTo>
                    <a:pt x="2357" y="3822"/>
                    <a:pt x="2457" y="3636"/>
                    <a:pt x="2581" y="3636"/>
                  </a:cubicBezTo>
                  <a:close/>
                  <a:moveTo>
                    <a:pt x="5671" y="3636"/>
                  </a:moveTo>
                  <a:cubicBezTo>
                    <a:pt x="5780" y="3636"/>
                    <a:pt x="5868" y="3829"/>
                    <a:pt x="5935" y="4215"/>
                  </a:cubicBezTo>
                  <a:cubicBezTo>
                    <a:pt x="6001" y="4601"/>
                    <a:pt x="6035" y="5118"/>
                    <a:pt x="6037" y="5765"/>
                  </a:cubicBezTo>
                  <a:lnTo>
                    <a:pt x="5244" y="5772"/>
                  </a:lnTo>
                  <a:cubicBezTo>
                    <a:pt x="5256" y="5094"/>
                    <a:pt x="5298" y="4569"/>
                    <a:pt x="5373" y="4195"/>
                  </a:cubicBezTo>
                  <a:cubicBezTo>
                    <a:pt x="5447" y="3822"/>
                    <a:pt x="5547" y="3636"/>
                    <a:pt x="5671" y="3636"/>
                  </a:cubicBezTo>
                  <a:close/>
                  <a:moveTo>
                    <a:pt x="12770" y="3636"/>
                  </a:moveTo>
                  <a:cubicBezTo>
                    <a:pt x="12879" y="3636"/>
                    <a:pt x="12967" y="3829"/>
                    <a:pt x="13034" y="4215"/>
                  </a:cubicBezTo>
                  <a:cubicBezTo>
                    <a:pt x="13100" y="4601"/>
                    <a:pt x="13134" y="5118"/>
                    <a:pt x="13136" y="5765"/>
                  </a:cubicBezTo>
                  <a:lnTo>
                    <a:pt x="12343" y="5772"/>
                  </a:lnTo>
                  <a:cubicBezTo>
                    <a:pt x="12355" y="5094"/>
                    <a:pt x="12397" y="4569"/>
                    <a:pt x="12472" y="4195"/>
                  </a:cubicBezTo>
                  <a:cubicBezTo>
                    <a:pt x="12546" y="3822"/>
                    <a:pt x="12646" y="3636"/>
                    <a:pt x="12770" y="3636"/>
                  </a:cubicBezTo>
                  <a:close/>
                  <a:moveTo>
                    <a:pt x="16669" y="3636"/>
                  </a:moveTo>
                  <a:cubicBezTo>
                    <a:pt x="16778" y="3636"/>
                    <a:pt x="16866" y="3829"/>
                    <a:pt x="16933" y="4215"/>
                  </a:cubicBezTo>
                  <a:cubicBezTo>
                    <a:pt x="16999" y="4601"/>
                    <a:pt x="17033" y="5118"/>
                    <a:pt x="17035" y="5765"/>
                  </a:cubicBezTo>
                  <a:lnTo>
                    <a:pt x="16242" y="5772"/>
                  </a:lnTo>
                  <a:cubicBezTo>
                    <a:pt x="16254" y="5094"/>
                    <a:pt x="16296" y="4569"/>
                    <a:pt x="16371" y="4195"/>
                  </a:cubicBezTo>
                  <a:cubicBezTo>
                    <a:pt x="16445" y="3822"/>
                    <a:pt x="16545" y="3636"/>
                    <a:pt x="16669" y="3636"/>
                  </a:cubicBezTo>
                  <a:close/>
                  <a:moveTo>
                    <a:pt x="8477" y="6389"/>
                  </a:moveTo>
                  <a:lnTo>
                    <a:pt x="8477" y="6653"/>
                  </a:lnTo>
                  <a:cubicBezTo>
                    <a:pt x="8477" y="7425"/>
                    <a:pt x="8439" y="8044"/>
                    <a:pt x="8365" y="8509"/>
                  </a:cubicBezTo>
                  <a:cubicBezTo>
                    <a:pt x="8290" y="8974"/>
                    <a:pt x="8192" y="9207"/>
                    <a:pt x="8068" y="9207"/>
                  </a:cubicBezTo>
                  <a:cubicBezTo>
                    <a:pt x="7979" y="9207"/>
                    <a:pt x="7908" y="9084"/>
                    <a:pt x="7856" y="8837"/>
                  </a:cubicBezTo>
                  <a:cubicBezTo>
                    <a:pt x="7804" y="8591"/>
                    <a:pt x="7778" y="8257"/>
                    <a:pt x="7778" y="7837"/>
                  </a:cubicBezTo>
                  <a:cubicBezTo>
                    <a:pt x="7778" y="7309"/>
                    <a:pt x="7813" y="6936"/>
                    <a:pt x="7882" y="6717"/>
                  </a:cubicBezTo>
                  <a:cubicBezTo>
                    <a:pt x="7952" y="6499"/>
                    <a:pt x="8076" y="6389"/>
                    <a:pt x="8256" y="6389"/>
                  </a:cubicBezTo>
                  <a:close/>
                  <a:moveTo>
                    <a:pt x="19428" y="6389"/>
                  </a:moveTo>
                  <a:lnTo>
                    <a:pt x="19428" y="6653"/>
                  </a:lnTo>
                  <a:cubicBezTo>
                    <a:pt x="19428" y="7425"/>
                    <a:pt x="19390" y="8044"/>
                    <a:pt x="19316" y="8509"/>
                  </a:cubicBezTo>
                  <a:cubicBezTo>
                    <a:pt x="19241" y="8974"/>
                    <a:pt x="19143" y="9207"/>
                    <a:pt x="19019" y="9207"/>
                  </a:cubicBezTo>
                  <a:cubicBezTo>
                    <a:pt x="18930" y="9207"/>
                    <a:pt x="18859" y="9084"/>
                    <a:pt x="18807" y="8837"/>
                  </a:cubicBezTo>
                  <a:cubicBezTo>
                    <a:pt x="18755" y="8591"/>
                    <a:pt x="18729" y="8257"/>
                    <a:pt x="18729" y="7837"/>
                  </a:cubicBezTo>
                  <a:cubicBezTo>
                    <a:pt x="18729" y="7309"/>
                    <a:pt x="18764" y="6936"/>
                    <a:pt x="18833" y="6717"/>
                  </a:cubicBezTo>
                  <a:cubicBezTo>
                    <a:pt x="18903" y="6499"/>
                    <a:pt x="19027" y="6389"/>
                    <a:pt x="19207" y="6389"/>
                  </a:cubicBezTo>
                  <a:close/>
                  <a:moveTo>
                    <a:pt x="4186" y="2632"/>
                  </a:moveTo>
                  <a:cubicBezTo>
                    <a:pt x="4092" y="2632"/>
                    <a:pt x="4009" y="2739"/>
                    <a:pt x="3937" y="2954"/>
                  </a:cubicBezTo>
                  <a:cubicBezTo>
                    <a:pt x="3865" y="3168"/>
                    <a:pt x="3802" y="3492"/>
                    <a:pt x="3749" y="3925"/>
                  </a:cubicBezTo>
                  <a:lnTo>
                    <a:pt x="3749" y="2806"/>
                  </a:lnTo>
                  <a:lnTo>
                    <a:pt x="3525" y="2806"/>
                  </a:lnTo>
                  <a:lnTo>
                    <a:pt x="3525" y="10011"/>
                  </a:lnTo>
                  <a:lnTo>
                    <a:pt x="3749" y="10011"/>
                  </a:lnTo>
                  <a:lnTo>
                    <a:pt x="3749" y="5939"/>
                  </a:lnTo>
                  <a:cubicBezTo>
                    <a:pt x="3749" y="5235"/>
                    <a:pt x="3783" y="4680"/>
                    <a:pt x="3853" y="4273"/>
                  </a:cubicBezTo>
                  <a:cubicBezTo>
                    <a:pt x="3922" y="3865"/>
                    <a:pt x="4017" y="3661"/>
                    <a:pt x="4137" y="3661"/>
                  </a:cubicBezTo>
                  <a:cubicBezTo>
                    <a:pt x="4236" y="3661"/>
                    <a:pt x="4311" y="3831"/>
                    <a:pt x="4361" y="4170"/>
                  </a:cubicBezTo>
                  <a:cubicBezTo>
                    <a:pt x="4411" y="4508"/>
                    <a:pt x="4436" y="5019"/>
                    <a:pt x="4436" y="5701"/>
                  </a:cubicBezTo>
                  <a:lnTo>
                    <a:pt x="4436" y="10011"/>
                  </a:lnTo>
                  <a:lnTo>
                    <a:pt x="4658" y="10011"/>
                  </a:lnTo>
                  <a:lnTo>
                    <a:pt x="4658" y="5662"/>
                  </a:lnTo>
                  <a:cubicBezTo>
                    <a:pt x="4658" y="4667"/>
                    <a:pt x="4619" y="3913"/>
                    <a:pt x="4539" y="3401"/>
                  </a:cubicBezTo>
                  <a:cubicBezTo>
                    <a:pt x="4459" y="2888"/>
                    <a:pt x="4342" y="2632"/>
                    <a:pt x="4186" y="2632"/>
                  </a:cubicBezTo>
                  <a:close/>
                  <a:moveTo>
                    <a:pt x="7294" y="2632"/>
                  </a:moveTo>
                  <a:cubicBezTo>
                    <a:pt x="7187" y="2632"/>
                    <a:pt x="7096" y="2738"/>
                    <a:pt x="7021" y="2950"/>
                  </a:cubicBezTo>
                  <a:cubicBezTo>
                    <a:pt x="6946" y="3163"/>
                    <a:pt x="6885" y="3488"/>
                    <a:pt x="6839" y="3925"/>
                  </a:cubicBezTo>
                  <a:lnTo>
                    <a:pt x="6839" y="2806"/>
                  </a:lnTo>
                  <a:lnTo>
                    <a:pt x="6615" y="2806"/>
                  </a:lnTo>
                  <a:lnTo>
                    <a:pt x="6615" y="10011"/>
                  </a:lnTo>
                  <a:lnTo>
                    <a:pt x="6839" y="10011"/>
                  </a:lnTo>
                  <a:lnTo>
                    <a:pt x="6839" y="6216"/>
                  </a:lnTo>
                  <a:cubicBezTo>
                    <a:pt x="6839" y="5401"/>
                    <a:pt x="6872" y="4775"/>
                    <a:pt x="6940" y="4340"/>
                  </a:cubicBezTo>
                  <a:cubicBezTo>
                    <a:pt x="7007" y="3905"/>
                    <a:pt x="7103" y="3687"/>
                    <a:pt x="7229" y="3687"/>
                  </a:cubicBezTo>
                  <a:cubicBezTo>
                    <a:pt x="7264" y="3687"/>
                    <a:pt x="7297" y="3705"/>
                    <a:pt x="7326" y="3742"/>
                  </a:cubicBezTo>
                  <a:cubicBezTo>
                    <a:pt x="7356" y="3778"/>
                    <a:pt x="7383" y="3835"/>
                    <a:pt x="7408" y="3912"/>
                  </a:cubicBezTo>
                  <a:lnTo>
                    <a:pt x="7407" y="2696"/>
                  </a:lnTo>
                  <a:cubicBezTo>
                    <a:pt x="7384" y="2675"/>
                    <a:pt x="7363" y="2659"/>
                    <a:pt x="7345" y="2648"/>
                  </a:cubicBezTo>
                  <a:cubicBezTo>
                    <a:pt x="7326" y="2637"/>
                    <a:pt x="7309" y="2632"/>
                    <a:pt x="7294" y="2632"/>
                  </a:cubicBezTo>
                  <a:close/>
                  <a:moveTo>
                    <a:pt x="9157" y="1"/>
                  </a:moveTo>
                  <a:lnTo>
                    <a:pt x="9157" y="10011"/>
                  </a:lnTo>
                  <a:lnTo>
                    <a:pt x="9379" y="10011"/>
                  </a:lnTo>
                  <a:lnTo>
                    <a:pt x="9379" y="1"/>
                  </a:lnTo>
                  <a:close/>
                  <a:moveTo>
                    <a:pt x="15753" y="2632"/>
                  </a:moveTo>
                  <a:cubicBezTo>
                    <a:pt x="15646" y="2632"/>
                    <a:pt x="15555" y="2738"/>
                    <a:pt x="15480" y="2950"/>
                  </a:cubicBezTo>
                  <a:cubicBezTo>
                    <a:pt x="15405" y="3163"/>
                    <a:pt x="15344" y="3488"/>
                    <a:pt x="15298" y="3925"/>
                  </a:cubicBezTo>
                  <a:lnTo>
                    <a:pt x="15298" y="2806"/>
                  </a:lnTo>
                  <a:lnTo>
                    <a:pt x="15074" y="2806"/>
                  </a:lnTo>
                  <a:lnTo>
                    <a:pt x="15074" y="10011"/>
                  </a:lnTo>
                  <a:lnTo>
                    <a:pt x="15298" y="10011"/>
                  </a:lnTo>
                  <a:lnTo>
                    <a:pt x="15298" y="6216"/>
                  </a:lnTo>
                  <a:cubicBezTo>
                    <a:pt x="15298" y="5401"/>
                    <a:pt x="15331" y="4775"/>
                    <a:pt x="15399" y="4340"/>
                  </a:cubicBezTo>
                  <a:cubicBezTo>
                    <a:pt x="15466" y="3905"/>
                    <a:pt x="15562" y="3687"/>
                    <a:pt x="15688" y="3687"/>
                  </a:cubicBezTo>
                  <a:cubicBezTo>
                    <a:pt x="15723" y="3687"/>
                    <a:pt x="15756" y="3705"/>
                    <a:pt x="15785" y="3742"/>
                  </a:cubicBezTo>
                  <a:cubicBezTo>
                    <a:pt x="15815" y="3778"/>
                    <a:pt x="15842" y="3835"/>
                    <a:pt x="15867" y="3912"/>
                  </a:cubicBezTo>
                  <a:lnTo>
                    <a:pt x="15866" y="2696"/>
                  </a:lnTo>
                  <a:cubicBezTo>
                    <a:pt x="15843" y="2675"/>
                    <a:pt x="15822" y="2659"/>
                    <a:pt x="15804" y="2648"/>
                  </a:cubicBezTo>
                  <a:cubicBezTo>
                    <a:pt x="15785" y="2637"/>
                    <a:pt x="15768" y="2632"/>
                    <a:pt x="15753" y="2632"/>
                  </a:cubicBezTo>
                  <a:close/>
                  <a:moveTo>
                    <a:pt x="17618" y="760"/>
                  </a:moveTo>
                  <a:lnTo>
                    <a:pt x="17618" y="2806"/>
                  </a:lnTo>
                  <a:lnTo>
                    <a:pt x="17455" y="2806"/>
                  </a:lnTo>
                  <a:lnTo>
                    <a:pt x="17455" y="3726"/>
                  </a:lnTo>
                  <a:lnTo>
                    <a:pt x="17618" y="3726"/>
                  </a:lnTo>
                  <a:lnTo>
                    <a:pt x="17618" y="7637"/>
                  </a:lnTo>
                  <a:cubicBezTo>
                    <a:pt x="17618" y="8538"/>
                    <a:pt x="17651" y="9159"/>
                    <a:pt x="17716" y="9500"/>
                  </a:cubicBezTo>
                  <a:cubicBezTo>
                    <a:pt x="17781" y="9841"/>
                    <a:pt x="17900" y="10011"/>
                    <a:pt x="18071" y="10011"/>
                  </a:cubicBezTo>
                  <a:lnTo>
                    <a:pt x="18299" y="10011"/>
                  </a:lnTo>
                  <a:lnTo>
                    <a:pt x="18299" y="9021"/>
                  </a:lnTo>
                  <a:lnTo>
                    <a:pt x="18071" y="9021"/>
                  </a:lnTo>
                  <a:cubicBezTo>
                    <a:pt x="17979" y="9021"/>
                    <a:pt x="17917" y="8937"/>
                    <a:pt x="17887" y="8770"/>
                  </a:cubicBezTo>
                  <a:cubicBezTo>
                    <a:pt x="17857" y="8602"/>
                    <a:pt x="17842" y="8225"/>
                    <a:pt x="17842" y="7637"/>
                  </a:cubicBezTo>
                  <a:lnTo>
                    <a:pt x="17842" y="3726"/>
                  </a:lnTo>
                  <a:lnTo>
                    <a:pt x="18299" y="3726"/>
                  </a:lnTo>
                  <a:lnTo>
                    <a:pt x="18299" y="2806"/>
                  </a:lnTo>
                  <a:lnTo>
                    <a:pt x="17842" y="2806"/>
                  </a:lnTo>
                  <a:lnTo>
                    <a:pt x="17842" y="760"/>
                  </a:lnTo>
                  <a:close/>
                  <a:moveTo>
                    <a:pt x="20778" y="2632"/>
                  </a:moveTo>
                  <a:cubicBezTo>
                    <a:pt x="20671" y="2632"/>
                    <a:pt x="20580" y="2738"/>
                    <a:pt x="20505" y="2950"/>
                  </a:cubicBezTo>
                  <a:cubicBezTo>
                    <a:pt x="20430" y="3163"/>
                    <a:pt x="20369" y="3488"/>
                    <a:pt x="20323" y="3925"/>
                  </a:cubicBezTo>
                  <a:lnTo>
                    <a:pt x="20323" y="2806"/>
                  </a:lnTo>
                  <a:lnTo>
                    <a:pt x="20099" y="2806"/>
                  </a:lnTo>
                  <a:lnTo>
                    <a:pt x="20099" y="10011"/>
                  </a:lnTo>
                  <a:lnTo>
                    <a:pt x="20323" y="10011"/>
                  </a:lnTo>
                  <a:lnTo>
                    <a:pt x="20323" y="6216"/>
                  </a:lnTo>
                  <a:cubicBezTo>
                    <a:pt x="20323" y="5401"/>
                    <a:pt x="20356" y="4775"/>
                    <a:pt x="20424" y="4340"/>
                  </a:cubicBezTo>
                  <a:cubicBezTo>
                    <a:pt x="20491" y="3905"/>
                    <a:pt x="20587" y="3687"/>
                    <a:pt x="20713" y="3687"/>
                  </a:cubicBezTo>
                  <a:cubicBezTo>
                    <a:pt x="20748" y="3687"/>
                    <a:pt x="20781" y="3705"/>
                    <a:pt x="20810" y="3742"/>
                  </a:cubicBezTo>
                  <a:cubicBezTo>
                    <a:pt x="20840" y="3778"/>
                    <a:pt x="20867" y="3835"/>
                    <a:pt x="20892" y="3912"/>
                  </a:cubicBezTo>
                  <a:lnTo>
                    <a:pt x="20891" y="2696"/>
                  </a:lnTo>
                  <a:cubicBezTo>
                    <a:pt x="20868" y="2675"/>
                    <a:pt x="20847" y="2659"/>
                    <a:pt x="20829" y="2648"/>
                  </a:cubicBezTo>
                  <a:cubicBezTo>
                    <a:pt x="20810" y="2637"/>
                    <a:pt x="20793" y="2632"/>
                    <a:pt x="20778" y="2632"/>
                  </a:cubicBezTo>
                  <a:close/>
                  <a:moveTo>
                    <a:pt x="901" y="232"/>
                  </a:moveTo>
                  <a:cubicBezTo>
                    <a:pt x="619" y="232"/>
                    <a:pt x="398" y="671"/>
                    <a:pt x="239" y="1548"/>
                  </a:cubicBezTo>
                  <a:cubicBezTo>
                    <a:pt x="80" y="2425"/>
                    <a:pt x="0" y="3649"/>
                    <a:pt x="0" y="5218"/>
                  </a:cubicBezTo>
                  <a:cubicBezTo>
                    <a:pt x="0" y="6784"/>
                    <a:pt x="80" y="8005"/>
                    <a:pt x="239" y="8882"/>
                  </a:cubicBezTo>
                  <a:cubicBezTo>
                    <a:pt x="398" y="9759"/>
                    <a:pt x="619" y="10198"/>
                    <a:pt x="901" y="10198"/>
                  </a:cubicBezTo>
                  <a:cubicBezTo>
                    <a:pt x="1029" y="10198"/>
                    <a:pt x="1151" y="10107"/>
                    <a:pt x="1264" y="9925"/>
                  </a:cubicBezTo>
                  <a:cubicBezTo>
                    <a:pt x="1378" y="9742"/>
                    <a:pt x="1482" y="9473"/>
                    <a:pt x="1576" y="9117"/>
                  </a:cubicBezTo>
                  <a:lnTo>
                    <a:pt x="1576" y="4993"/>
                  </a:lnTo>
                  <a:lnTo>
                    <a:pt x="936" y="4993"/>
                  </a:lnTo>
                  <a:lnTo>
                    <a:pt x="936" y="6061"/>
                  </a:lnTo>
                  <a:lnTo>
                    <a:pt x="1334" y="6061"/>
                  </a:lnTo>
                  <a:lnTo>
                    <a:pt x="1334" y="8641"/>
                  </a:lnTo>
                  <a:cubicBezTo>
                    <a:pt x="1280" y="8808"/>
                    <a:pt x="1219" y="8932"/>
                    <a:pt x="1152" y="9011"/>
                  </a:cubicBezTo>
                  <a:cubicBezTo>
                    <a:pt x="1084" y="9090"/>
                    <a:pt x="1007" y="9130"/>
                    <a:pt x="921" y="9130"/>
                  </a:cubicBezTo>
                  <a:cubicBezTo>
                    <a:pt x="700" y="9130"/>
                    <a:pt x="535" y="8802"/>
                    <a:pt x="424" y="8146"/>
                  </a:cubicBezTo>
                  <a:cubicBezTo>
                    <a:pt x="313" y="7489"/>
                    <a:pt x="258" y="6514"/>
                    <a:pt x="258" y="5218"/>
                  </a:cubicBezTo>
                  <a:cubicBezTo>
                    <a:pt x="258" y="3919"/>
                    <a:pt x="313" y="2941"/>
                    <a:pt x="424" y="2285"/>
                  </a:cubicBezTo>
                  <a:cubicBezTo>
                    <a:pt x="535" y="1628"/>
                    <a:pt x="700" y="1300"/>
                    <a:pt x="921" y="1300"/>
                  </a:cubicBezTo>
                  <a:cubicBezTo>
                    <a:pt x="1033" y="1300"/>
                    <a:pt x="1140" y="1403"/>
                    <a:pt x="1241" y="1609"/>
                  </a:cubicBezTo>
                  <a:cubicBezTo>
                    <a:pt x="1343" y="1815"/>
                    <a:pt x="1438" y="2122"/>
                    <a:pt x="1529" y="2529"/>
                  </a:cubicBezTo>
                  <a:lnTo>
                    <a:pt x="1529" y="1146"/>
                  </a:lnTo>
                  <a:cubicBezTo>
                    <a:pt x="1439" y="846"/>
                    <a:pt x="1342" y="618"/>
                    <a:pt x="1236" y="464"/>
                  </a:cubicBezTo>
                  <a:cubicBezTo>
                    <a:pt x="1130" y="309"/>
                    <a:pt x="1018" y="232"/>
                    <a:pt x="901" y="232"/>
                  </a:cubicBezTo>
                  <a:close/>
                  <a:moveTo>
                    <a:pt x="2578" y="2632"/>
                  </a:moveTo>
                  <a:cubicBezTo>
                    <a:pt x="2375" y="2632"/>
                    <a:pt x="2214" y="2978"/>
                    <a:pt x="2094" y="3671"/>
                  </a:cubicBezTo>
                  <a:cubicBezTo>
                    <a:pt x="1975" y="4364"/>
                    <a:pt x="1915" y="5300"/>
                    <a:pt x="1915" y="6479"/>
                  </a:cubicBezTo>
                  <a:cubicBezTo>
                    <a:pt x="1915" y="7620"/>
                    <a:pt x="1978" y="8525"/>
                    <a:pt x="2104" y="9194"/>
                  </a:cubicBezTo>
                  <a:cubicBezTo>
                    <a:pt x="2230" y="9863"/>
                    <a:pt x="2401" y="10198"/>
                    <a:pt x="2617" y="10198"/>
                  </a:cubicBezTo>
                  <a:cubicBezTo>
                    <a:pt x="2703" y="10198"/>
                    <a:pt x="2788" y="10151"/>
                    <a:pt x="2872" y="10056"/>
                  </a:cubicBezTo>
                  <a:cubicBezTo>
                    <a:pt x="2956" y="9962"/>
                    <a:pt x="3037" y="9825"/>
                    <a:pt x="3117" y="9645"/>
                  </a:cubicBezTo>
                  <a:lnTo>
                    <a:pt x="3117" y="8525"/>
                  </a:lnTo>
                  <a:cubicBezTo>
                    <a:pt x="3038" y="8748"/>
                    <a:pt x="2959" y="8916"/>
                    <a:pt x="2879" y="9027"/>
                  </a:cubicBezTo>
                  <a:cubicBezTo>
                    <a:pt x="2798" y="9139"/>
                    <a:pt x="2716" y="9194"/>
                    <a:pt x="2630" y="9194"/>
                  </a:cubicBezTo>
                  <a:cubicBezTo>
                    <a:pt x="2483" y="9194"/>
                    <a:pt x="2368" y="8981"/>
                    <a:pt x="2285" y="8554"/>
                  </a:cubicBezTo>
                  <a:cubicBezTo>
                    <a:pt x="2203" y="8127"/>
                    <a:pt x="2157" y="7507"/>
                    <a:pt x="2147" y="6692"/>
                  </a:cubicBezTo>
                  <a:lnTo>
                    <a:pt x="3169" y="6692"/>
                  </a:lnTo>
                  <a:lnTo>
                    <a:pt x="3169" y="6113"/>
                  </a:lnTo>
                  <a:cubicBezTo>
                    <a:pt x="3169" y="5040"/>
                    <a:pt x="3116" y="4192"/>
                    <a:pt x="3010" y="3568"/>
                  </a:cubicBezTo>
                  <a:cubicBezTo>
                    <a:pt x="2904" y="2944"/>
                    <a:pt x="2760" y="2632"/>
                    <a:pt x="2578" y="2632"/>
                  </a:cubicBezTo>
                  <a:close/>
                  <a:moveTo>
                    <a:pt x="5668" y="2632"/>
                  </a:moveTo>
                  <a:cubicBezTo>
                    <a:pt x="5465" y="2632"/>
                    <a:pt x="5304" y="2978"/>
                    <a:pt x="5184" y="3671"/>
                  </a:cubicBezTo>
                  <a:cubicBezTo>
                    <a:pt x="5065" y="4364"/>
                    <a:pt x="5005" y="5300"/>
                    <a:pt x="5005" y="6479"/>
                  </a:cubicBezTo>
                  <a:cubicBezTo>
                    <a:pt x="5005" y="7620"/>
                    <a:pt x="5068" y="8525"/>
                    <a:pt x="5194" y="9194"/>
                  </a:cubicBezTo>
                  <a:cubicBezTo>
                    <a:pt x="5320" y="9863"/>
                    <a:pt x="5491" y="10198"/>
                    <a:pt x="5707" y="10198"/>
                  </a:cubicBezTo>
                  <a:cubicBezTo>
                    <a:pt x="5793" y="10198"/>
                    <a:pt x="5878" y="10151"/>
                    <a:pt x="5962" y="10056"/>
                  </a:cubicBezTo>
                  <a:cubicBezTo>
                    <a:pt x="6046" y="9962"/>
                    <a:pt x="6127" y="9825"/>
                    <a:pt x="6207" y="9645"/>
                  </a:cubicBezTo>
                  <a:lnTo>
                    <a:pt x="6207" y="8525"/>
                  </a:lnTo>
                  <a:cubicBezTo>
                    <a:pt x="6128" y="8748"/>
                    <a:pt x="6049" y="8916"/>
                    <a:pt x="5969" y="9027"/>
                  </a:cubicBezTo>
                  <a:cubicBezTo>
                    <a:pt x="5888" y="9139"/>
                    <a:pt x="5806" y="9194"/>
                    <a:pt x="5720" y="9194"/>
                  </a:cubicBezTo>
                  <a:cubicBezTo>
                    <a:pt x="5573" y="9194"/>
                    <a:pt x="5458" y="8981"/>
                    <a:pt x="5375" y="8554"/>
                  </a:cubicBezTo>
                  <a:cubicBezTo>
                    <a:pt x="5293" y="8127"/>
                    <a:pt x="5247" y="7507"/>
                    <a:pt x="5237" y="6692"/>
                  </a:cubicBezTo>
                  <a:lnTo>
                    <a:pt x="6259" y="6692"/>
                  </a:lnTo>
                  <a:lnTo>
                    <a:pt x="6259" y="6113"/>
                  </a:lnTo>
                  <a:cubicBezTo>
                    <a:pt x="6259" y="5040"/>
                    <a:pt x="6206" y="4192"/>
                    <a:pt x="6100" y="3568"/>
                  </a:cubicBezTo>
                  <a:cubicBezTo>
                    <a:pt x="5994" y="2944"/>
                    <a:pt x="5850" y="2632"/>
                    <a:pt x="5668" y="2632"/>
                  </a:cubicBezTo>
                  <a:close/>
                  <a:moveTo>
                    <a:pt x="8115" y="2632"/>
                  </a:moveTo>
                  <a:cubicBezTo>
                    <a:pt x="8043" y="2632"/>
                    <a:pt x="7969" y="2674"/>
                    <a:pt x="7892" y="2757"/>
                  </a:cubicBezTo>
                  <a:cubicBezTo>
                    <a:pt x="7815" y="2841"/>
                    <a:pt x="7737" y="2967"/>
                    <a:pt x="7655" y="3134"/>
                  </a:cubicBezTo>
                  <a:lnTo>
                    <a:pt x="7655" y="4228"/>
                  </a:lnTo>
                  <a:cubicBezTo>
                    <a:pt x="7723" y="4030"/>
                    <a:pt x="7793" y="3882"/>
                    <a:pt x="7867" y="3784"/>
                  </a:cubicBezTo>
                  <a:cubicBezTo>
                    <a:pt x="7940" y="3685"/>
                    <a:pt x="8015" y="3636"/>
                    <a:pt x="8093" y="3636"/>
                  </a:cubicBezTo>
                  <a:cubicBezTo>
                    <a:pt x="8214" y="3636"/>
                    <a:pt x="8309" y="3785"/>
                    <a:pt x="8376" y="4083"/>
                  </a:cubicBezTo>
                  <a:cubicBezTo>
                    <a:pt x="8443" y="4381"/>
                    <a:pt x="8477" y="4802"/>
                    <a:pt x="8477" y="5347"/>
                  </a:cubicBezTo>
                  <a:lnTo>
                    <a:pt x="8477" y="5463"/>
                  </a:lnTo>
                  <a:lnTo>
                    <a:pt x="8165" y="5463"/>
                  </a:lnTo>
                  <a:cubicBezTo>
                    <a:pt x="7963" y="5463"/>
                    <a:pt x="7811" y="5669"/>
                    <a:pt x="7709" y="6080"/>
                  </a:cubicBezTo>
                  <a:cubicBezTo>
                    <a:pt x="7607" y="6492"/>
                    <a:pt x="7556" y="7103"/>
                    <a:pt x="7556" y="7914"/>
                  </a:cubicBezTo>
                  <a:cubicBezTo>
                    <a:pt x="7556" y="8609"/>
                    <a:pt x="7597" y="9163"/>
                    <a:pt x="7679" y="9577"/>
                  </a:cubicBezTo>
                  <a:cubicBezTo>
                    <a:pt x="7761" y="9991"/>
                    <a:pt x="7871" y="10198"/>
                    <a:pt x="8009" y="10198"/>
                  </a:cubicBezTo>
                  <a:cubicBezTo>
                    <a:pt x="8119" y="10198"/>
                    <a:pt x="8211" y="10094"/>
                    <a:pt x="8287" y="9886"/>
                  </a:cubicBezTo>
                  <a:cubicBezTo>
                    <a:pt x="8363" y="9678"/>
                    <a:pt x="8426" y="9355"/>
                    <a:pt x="8477" y="8918"/>
                  </a:cubicBezTo>
                  <a:lnTo>
                    <a:pt x="8477" y="10011"/>
                  </a:lnTo>
                  <a:lnTo>
                    <a:pt x="8699" y="10011"/>
                  </a:lnTo>
                  <a:lnTo>
                    <a:pt x="8699" y="5900"/>
                  </a:lnTo>
                  <a:cubicBezTo>
                    <a:pt x="8699" y="4802"/>
                    <a:pt x="8651" y="3983"/>
                    <a:pt x="8554" y="3443"/>
                  </a:cubicBezTo>
                  <a:cubicBezTo>
                    <a:pt x="8457" y="2902"/>
                    <a:pt x="8311" y="2632"/>
                    <a:pt x="8115" y="2632"/>
                  </a:cubicBezTo>
                  <a:close/>
                  <a:moveTo>
                    <a:pt x="11193" y="232"/>
                  </a:moveTo>
                  <a:cubicBezTo>
                    <a:pt x="10995" y="232"/>
                    <a:pt x="10841" y="477"/>
                    <a:pt x="10728" y="966"/>
                  </a:cubicBezTo>
                  <a:cubicBezTo>
                    <a:pt x="10616" y="1455"/>
                    <a:pt x="10560" y="2124"/>
                    <a:pt x="10560" y="2973"/>
                  </a:cubicBezTo>
                  <a:cubicBezTo>
                    <a:pt x="10560" y="3706"/>
                    <a:pt x="10600" y="4279"/>
                    <a:pt x="10682" y="4691"/>
                  </a:cubicBezTo>
                  <a:cubicBezTo>
                    <a:pt x="10763" y="5103"/>
                    <a:pt x="10895" y="5405"/>
                    <a:pt x="11077" y="5598"/>
                  </a:cubicBezTo>
                  <a:lnTo>
                    <a:pt x="11225" y="5752"/>
                  </a:lnTo>
                  <a:cubicBezTo>
                    <a:pt x="11349" y="5885"/>
                    <a:pt x="11439" y="6085"/>
                    <a:pt x="11493" y="6351"/>
                  </a:cubicBezTo>
                  <a:cubicBezTo>
                    <a:pt x="11547" y="6617"/>
                    <a:pt x="11574" y="6985"/>
                    <a:pt x="11574" y="7457"/>
                  </a:cubicBezTo>
                  <a:cubicBezTo>
                    <a:pt x="11574" y="7998"/>
                    <a:pt x="11537" y="8414"/>
                    <a:pt x="11461" y="8705"/>
                  </a:cubicBezTo>
                  <a:cubicBezTo>
                    <a:pt x="11385" y="8997"/>
                    <a:pt x="11278" y="9143"/>
                    <a:pt x="11138" y="9143"/>
                  </a:cubicBezTo>
                  <a:cubicBezTo>
                    <a:pt x="11046" y="9143"/>
                    <a:pt x="10953" y="9068"/>
                    <a:pt x="10858" y="8918"/>
                  </a:cubicBezTo>
                  <a:cubicBezTo>
                    <a:pt x="10763" y="8768"/>
                    <a:pt x="10666" y="8544"/>
                    <a:pt x="10567" y="8249"/>
                  </a:cubicBezTo>
                  <a:lnTo>
                    <a:pt x="10567" y="9587"/>
                  </a:lnTo>
                  <a:cubicBezTo>
                    <a:pt x="10670" y="9788"/>
                    <a:pt x="10770" y="9941"/>
                    <a:pt x="10866" y="10044"/>
                  </a:cubicBezTo>
                  <a:cubicBezTo>
                    <a:pt x="10962" y="10146"/>
                    <a:pt x="11053" y="10198"/>
                    <a:pt x="11138" y="10198"/>
                  </a:cubicBezTo>
                  <a:cubicBezTo>
                    <a:pt x="11365" y="10198"/>
                    <a:pt x="11536" y="9958"/>
                    <a:pt x="11654" y="9477"/>
                  </a:cubicBezTo>
                  <a:cubicBezTo>
                    <a:pt x="11771" y="8997"/>
                    <a:pt x="11829" y="8291"/>
                    <a:pt x="11829" y="7361"/>
                  </a:cubicBezTo>
                  <a:cubicBezTo>
                    <a:pt x="11829" y="6580"/>
                    <a:pt x="11786" y="5957"/>
                    <a:pt x="11699" y="5492"/>
                  </a:cubicBezTo>
                  <a:cubicBezTo>
                    <a:pt x="11613" y="5026"/>
                    <a:pt x="11479" y="4701"/>
                    <a:pt x="11297" y="4517"/>
                  </a:cubicBezTo>
                  <a:lnTo>
                    <a:pt x="11149" y="4356"/>
                  </a:lnTo>
                  <a:cubicBezTo>
                    <a:pt x="11015" y="4223"/>
                    <a:pt x="10925" y="4048"/>
                    <a:pt x="10877" y="3832"/>
                  </a:cubicBezTo>
                  <a:cubicBezTo>
                    <a:pt x="10829" y="3615"/>
                    <a:pt x="10805" y="3295"/>
                    <a:pt x="10805" y="2870"/>
                  </a:cubicBezTo>
                  <a:cubicBezTo>
                    <a:pt x="10805" y="2364"/>
                    <a:pt x="10841" y="1974"/>
                    <a:pt x="10913" y="1699"/>
                  </a:cubicBezTo>
                  <a:cubicBezTo>
                    <a:pt x="10985" y="1425"/>
                    <a:pt x="11088" y="1287"/>
                    <a:pt x="11220" y="1287"/>
                  </a:cubicBezTo>
                  <a:cubicBezTo>
                    <a:pt x="11297" y="1287"/>
                    <a:pt x="11376" y="1345"/>
                    <a:pt x="11458" y="1461"/>
                  </a:cubicBezTo>
                  <a:cubicBezTo>
                    <a:pt x="11541" y="1577"/>
                    <a:pt x="11628" y="1753"/>
                    <a:pt x="11721" y="1989"/>
                  </a:cubicBezTo>
                  <a:lnTo>
                    <a:pt x="11721" y="721"/>
                  </a:lnTo>
                  <a:cubicBezTo>
                    <a:pt x="11629" y="558"/>
                    <a:pt x="11539" y="436"/>
                    <a:pt x="11451" y="355"/>
                  </a:cubicBezTo>
                  <a:cubicBezTo>
                    <a:pt x="11363" y="273"/>
                    <a:pt x="11277" y="232"/>
                    <a:pt x="11193" y="232"/>
                  </a:cubicBezTo>
                  <a:close/>
                  <a:moveTo>
                    <a:pt x="12767" y="2632"/>
                  </a:moveTo>
                  <a:cubicBezTo>
                    <a:pt x="12564" y="2632"/>
                    <a:pt x="12403" y="2978"/>
                    <a:pt x="12283" y="3671"/>
                  </a:cubicBezTo>
                  <a:cubicBezTo>
                    <a:pt x="12164" y="4364"/>
                    <a:pt x="12104" y="5300"/>
                    <a:pt x="12104" y="6479"/>
                  </a:cubicBezTo>
                  <a:cubicBezTo>
                    <a:pt x="12104" y="7620"/>
                    <a:pt x="12167" y="8525"/>
                    <a:pt x="12293" y="9194"/>
                  </a:cubicBezTo>
                  <a:cubicBezTo>
                    <a:pt x="12419" y="9863"/>
                    <a:pt x="12590" y="10198"/>
                    <a:pt x="12806" y="10198"/>
                  </a:cubicBezTo>
                  <a:cubicBezTo>
                    <a:pt x="12892" y="10198"/>
                    <a:pt x="12977" y="10151"/>
                    <a:pt x="13061" y="10056"/>
                  </a:cubicBezTo>
                  <a:cubicBezTo>
                    <a:pt x="13145" y="9962"/>
                    <a:pt x="13226" y="9825"/>
                    <a:pt x="13306" y="9645"/>
                  </a:cubicBezTo>
                  <a:lnTo>
                    <a:pt x="13306" y="8525"/>
                  </a:lnTo>
                  <a:cubicBezTo>
                    <a:pt x="13227" y="8748"/>
                    <a:pt x="13148" y="8916"/>
                    <a:pt x="13068" y="9027"/>
                  </a:cubicBezTo>
                  <a:cubicBezTo>
                    <a:pt x="12987" y="9139"/>
                    <a:pt x="12905" y="9194"/>
                    <a:pt x="12819" y="9194"/>
                  </a:cubicBezTo>
                  <a:cubicBezTo>
                    <a:pt x="12672" y="9194"/>
                    <a:pt x="12557" y="8981"/>
                    <a:pt x="12474" y="8554"/>
                  </a:cubicBezTo>
                  <a:cubicBezTo>
                    <a:pt x="12392" y="8127"/>
                    <a:pt x="12346" y="7507"/>
                    <a:pt x="12336" y="6692"/>
                  </a:cubicBezTo>
                  <a:lnTo>
                    <a:pt x="13358" y="6692"/>
                  </a:lnTo>
                  <a:lnTo>
                    <a:pt x="13358" y="6113"/>
                  </a:lnTo>
                  <a:cubicBezTo>
                    <a:pt x="13358" y="5040"/>
                    <a:pt x="13305" y="4192"/>
                    <a:pt x="13199" y="3568"/>
                  </a:cubicBezTo>
                  <a:cubicBezTo>
                    <a:pt x="13093" y="2944"/>
                    <a:pt x="12949" y="2632"/>
                    <a:pt x="12767" y="2632"/>
                  </a:cubicBezTo>
                  <a:close/>
                  <a:moveTo>
                    <a:pt x="14306" y="2632"/>
                  </a:moveTo>
                  <a:cubicBezTo>
                    <a:pt x="14095" y="2632"/>
                    <a:pt x="13929" y="2969"/>
                    <a:pt x="13808" y="3642"/>
                  </a:cubicBezTo>
                  <a:cubicBezTo>
                    <a:pt x="13687" y="4315"/>
                    <a:pt x="13626" y="5240"/>
                    <a:pt x="13626" y="6415"/>
                  </a:cubicBezTo>
                  <a:cubicBezTo>
                    <a:pt x="13626" y="7573"/>
                    <a:pt x="13686" y="8493"/>
                    <a:pt x="13806" y="9175"/>
                  </a:cubicBezTo>
                  <a:cubicBezTo>
                    <a:pt x="13926" y="9857"/>
                    <a:pt x="14088" y="10198"/>
                    <a:pt x="14292" y="10198"/>
                  </a:cubicBezTo>
                  <a:cubicBezTo>
                    <a:pt x="14367" y="10198"/>
                    <a:pt x="14437" y="10159"/>
                    <a:pt x="14504" y="10082"/>
                  </a:cubicBezTo>
                  <a:cubicBezTo>
                    <a:pt x="14570" y="10005"/>
                    <a:pt x="14634" y="9889"/>
                    <a:pt x="14696" y="9735"/>
                  </a:cubicBezTo>
                  <a:lnTo>
                    <a:pt x="14696" y="8641"/>
                  </a:lnTo>
                  <a:cubicBezTo>
                    <a:pt x="14634" y="8825"/>
                    <a:pt x="14571" y="8964"/>
                    <a:pt x="14507" y="9056"/>
                  </a:cubicBezTo>
                  <a:cubicBezTo>
                    <a:pt x="14444" y="9148"/>
                    <a:pt x="14380" y="9194"/>
                    <a:pt x="14316" y="9194"/>
                  </a:cubicBezTo>
                  <a:cubicBezTo>
                    <a:pt x="14172" y="9194"/>
                    <a:pt x="14060" y="8951"/>
                    <a:pt x="13980" y="8464"/>
                  </a:cubicBezTo>
                  <a:cubicBezTo>
                    <a:pt x="13900" y="7977"/>
                    <a:pt x="13860" y="7294"/>
                    <a:pt x="13860" y="6415"/>
                  </a:cubicBezTo>
                  <a:cubicBezTo>
                    <a:pt x="13860" y="5536"/>
                    <a:pt x="13900" y="4853"/>
                    <a:pt x="13980" y="4366"/>
                  </a:cubicBezTo>
                  <a:cubicBezTo>
                    <a:pt x="14060" y="3879"/>
                    <a:pt x="14172" y="3636"/>
                    <a:pt x="14316" y="3636"/>
                  </a:cubicBezTo>
                  <a:cubicBezTo>
                    <a:pt x="14380" y="3636"/>
                    <a:pt x="14444" y="3682"/>
                    <a:pt x="14507" y="3774"/>
                  </a:cubicBezTo>
                  <a:cubicBezTo>
                    <a:pt x="14571" y="3866"/>
                    <a:pt x="14634" y="4005"/>
                    <a:pt x="14696" y="4189"/>
                  </a:cubicBezTo>
                  <a:lnTo>
                    <a:pt x="14696" y="3082"/>
                  </a:lnTo>
                  <a:cubicBezTo>
                    <a:pt x="14635" y="2932"/>
                    <a:pt x="14572" y="2820"/>
                    <a:pt x="14507" y="2745"/>
                  </a:cubicBezTo>
                  <a:cubicBezTo>
                    <a:pt x="14442" y="2670"/>
                    <a:pt x="14375" y="2632"/>
                    <a:pt x="14306" y="2632"/>
                  </a:cubicBezTo>
                  <a:close/>
                  <a:moveTo>
                    <a:pt x="16666" y="2632"/>
                  </a:moveTo>
                  <a:cubicBezTo>
                    <a:pt x="16463" y="2632"/>
                    <a:pt x="16302" y="2978"/>
                    <a:pt x="16182" y="3671"/>
                  </a:cubicBezTo>
                  <a:cubicBezTo>
                    <a:pt x="16063" y="4364"/>
                    <a:pt x="16003" y="5300"/>
                    <a:pt x="16003" y="6479"/>
                  </a:cubicBezTo>
                  <a:cubicBezTo>
                    <a:pt x="16003" y="7620"/>
                    <a:pt x="16066" y="8525"/>
                    <a:pt x="16192" y="9194"/>
                  </a:cubicBezTo>
                  <a:cubicBezTo>
                    <a:pt x="16318" y="9863"/>
                    <a:pt x="16489" y="10198"/>
                    <a:pt x="16705" y="10198"/>
                  </a:cubicBezTo>
                  <a:cubicBezTo>
                    <a:pt x="16791" y="10198"/>
                    <a:pt x="16876" y="10151"/>
                    <a:pt x="16960" y="10056"/>
                  </a:cubicBezTo>
                  <a:cubicBezTo>
                    <a:pt x="17044" y="9962"/>
                    <a:pt x="17125" y="9825"/>
                    <a:pt x="17205" y="9645"/>
                  </a:cubicBezTo>
                  <a:lnTo>
                    <a:pt x="17205" y="8525"/>
                  </a:lnTo>
                  <a:cubicBezTo>
                    <a:pt x="17126" y="8748"/>
                    <a:pt x="17047" y="8916"/>
                    <a:pt x="16966" y="9027"/>
                  </a:cubicBezTo>
                  <a:cubicBezTo>
                    <a:pt x="16886" y="9139"/>
                    <a:pt x="16804" y="9194"/>
                    <a:pt x="16718" y="9194"/>
                  </a:cubicBezTo>
                  <a:cubicBezTo>
                    <a:pt x="16571" y="9194"/>
                    <a:pt x="16456" y="8981"/>
                    <a:pt x="16373" y="8554"/>
                  </a:cubicBezTo>
                  <a:cubicBezTo>
                    <a:pt x="16291" y="8127"/>
                    <a:pt x="16245" y="7507"/>
                    <a:pt x="16235" y="6692"/>
                  </a:cubicBezTo>
                  <a:lnTo>
                    <a:pt x="17257" y="6692"/>
                  </a:lnTo>
                  <a:lnTo>
                    <a:pt x="17257" y="6113"/>
                  </a:lnTo>
                  <a:cubicBezTo>
                    <a:pt x="17257" y="5040"/>
                    <a:pt x="17204" y="4192"/>
                    <a:pt x="17098" y="3568"/>
                  </a:cubicBezTo>
                  <a:cubicBezTo>
                    <a:pt x="16992" y="2944"/>
                    <a:pt x="16848" y="2632"/>
                    <a:pt x="16666" y="2632"/>
                  </a:cubicBezTo>
                  <a:close/>
                  <a:moveTo>
                    <a:pt x="19066" y="2632"/>
                  </a:moveTo>
                  <a:cubicBezTo>
                    <a:pt x="18994" y="2632"/>
                    <a:pt x="18920" y="2674"/>
                    <a:pt x="18843" y="2757"/>
                  </a:cubicBezTo>
                  <a:cubicBezTo>
                    <a:pt x="18766" y="2841"/>
                    <a:pt x="18688" y="2967"/>
                    <a:pt x="18606" y="3134"/>
                  </a:cubicBezTo>
                  <a:lnTo>
                    <a:pt x="18606" y="4228"/>
                  </a:lnTo>
                  <a:cubicBezTo>
                    <a:pt x="18674" y="4030"/>
                    <a:pt x="18744" y="3882"/>
                    <a:pt x="18818" y="3784"/>
                  </a:cubicBezTo>
                  <a:cubicBezTo>
                    <a:pt x="18891" y="3685"/>
                    <a:pt x="18966" y="3636"/>
                    <a:pt x="19044" y="3636"/>
                  </a:cubicBezTo>
                  <a:cubicBezTo>
                    <a:pt x="19165" y="3636"/>
                    <a:pt x="19260" y="3785"/>
                    <a:pt x="19327" y="4083"/>
                  </a:cubicBezTo>
                  <a:cubicBezTo>
                    <a:pt x="19394" y="4381"/>
                    <a:pt x="19428" y="4802"/>
                    <a:pt x="19428" y="5347"/>
                  </a:cubicBezTo>
                  <a:lnTo>
                    <a:pt x="19428" y="5463"/>
                  </a:lnTo>
                  <a:lnTo>
                    <a:pt x="19116" y="5463"/>
                  </a:lnTo>
                  <a:cubicBezTo>
                    <a:pt x="18914" y="5463"/>
                    <a:pt x="18762" y="5669"/>
                    <a:pt x="18660" y="6080"/>
                  </a:cubicBezTo>
                  <a:cubicBezTo>
                    <a:pt x="18558" y="6492"/>
                    <a:pt x="18507" y="7103"/>
                    <a:pt x="18507" y="7914"/>
                  </a:cubicBezTo>
                  <a:cubicBezTo>
                    <a:pt x="18507" y="8609"/>
                    <a:pt x="18548" y="9163"/>
                    <a:pt x="18630" y="9577"/>
                  </a:cubicBezTo>
                  <a:cubicBezTo>
                    <a:pt x="18712" y="9991"/>
                    <a:pt x="18822" y="10198"/>
                    <a:pt x="18960" y="10198"/>
                  </a:cubicBezTo>
                  <a:cubicBezTo>
                    <a:pt x="19070" y="10198"/>
                    <a:pt x="19162" y="10094"/>
                    <a:pt x="19238" y="9886"/>
                  </a:cubicBezTo>
                  <a:cubicBezTo>
                    <a:pt x="19314" y="9678"/>
                    <a:pt x="19377" y="9355"/>
                    <a:pt x="19428" y="8918"/>
                  </a:cubicBezTo>
                  <a:lnTo>
                    <a:pt x="19428" y="10011"/>
                  </a:lnTo>
                  <a:lnTo>
                    <a:pt x="19650" y="10011"/>
                  </a:lnTo>
                  <a:lnTo>
                    <a:pt x="19650" y="5900"/>
                  </a:lnTo>
                  <a:cubicBezTo>
                    <a:pt x="19650" y="4802"/>
                    <a:pt x="19602" y="3983"/>
                    <a:pt x="19505" y="3443"/>
                  </a:cubicBezTo>
                  <a:cubicBezTo>
                    <a:pt x="19408" y="2902"/>
                    <a:pt x="19262" y="2632"/>
                    <a:pt x="19066" y="2632"/>
                  </a:cubicBezTo>
                  <a:close/>
                  <a:moveTo>
                    <a:pt x="20965" y="2806"/>
                  </a:moveTo>
                  <a:lnTo>
                    <a:pt x="21513" y="9896"/>
                  </a:lnTo>
                  <a:lnTo>
                    <a:pt x="21473" y="10436"/>
                  </a:lnTo>
                  <a:cubicBezTo>
                    <a:pt x="21432" y="11011"/>
                    <a:pt x="21394" y="11375"/>
                    <a:pt x="21360" y="11530"/>
                  </a:cubicBezTo>
                  <a:cubicBezTo>
                    <a:pt x="21326" y="11684"/>
                    <a:pt x="21279" y="11761"/>
                    <a:pt x="21218" y="11761"/>
                  </a:cubicBezTo>
                  <a:lnTo>
                    <a:pt x="21087" y="11761"/>
                  </a:lnTo>
                  <a:lnTo>
                    <a:pt x="21087" y="12752"/>
                  </a:lnTo>
                  <a:lnTo>
                    <a:pt x="21265" y="12752"/>
                  </a:lnTo>
                  <a:cubicBezTo>
                    <a:pt x="21365" y="12752"/>
                    <a:pt x="21444" y="12621"/>
                    <a:pt x="21504" y="12360"/>
                  </a:cubicBezTo>
                  <a:cubicBezTo>
                    <a:pt x="21564" y="12098"/>
                    <a:pt x="21625" y="11538"/>
                    <a:pt x="21688" y="10680"/>
                  </a:cubicBezTo>
                  <a:lnTo>
                    <a:pt x="22282" y="2806"/>
                  </a:lnTo>
                  <a:lnTo>
                    <a:pt x="22046" y="2806"/>
                  </a:lnTo>
                  <a:lnTo>
                    <a:pt x="21624" y="8442"/>
                  </a:lnTo>
                  <a:lnTo>
                    <a:pt x="21201" y="2806"/>
                  </a:lnTo>
                  <a:close/>
                </a:path>
              </a:pathLst>
            </a:custGeom>
            <a:solidFill>
              <a:srgbClr val="000000"/>
            </a:solidFill>
            <a:ln>
              <a:noFill/>
            </a:ln>
          </p:spPr>
          <p:txBody>
            <a:bodyPr lIns="91425" tIns="91425" rIns="91425" bIns="91425" anchor="ctr" anchorCtr="0">
              <a:noAutofit/>
            </a:bodyPr>
            <a:lstStyle/>
            <a:p>
              <a:pPr>
                <a:spcBef>
                  <a:spcPts val="0"/>
                </a:spcBef>
                <a:buNone/>
              </a:pPr>
              <a:endParaRPr/>
            </a:p>
          </p:txBody>
        </p:sp>
        <p:sp>
          <p:nvSpPr>
            <p:cNvPr id="115" name="Shape 115"/>
            <p:cNvSpPr/>
            <p:nvPr/>
          </p:nvSpPr>
          <p:spPr>
            <a:xfrm>
              <a:off x="1006050" y="585025"/>
              <a:ext cx="798150" cy="293700"/>
            </a:xfrm>
            <a:custGeom>
              <a:avLst/>
              <a:gdLst/>
              <a:ahLst/>
              <a:cxnLst/>
              <a:rect l="0" t="0" r="0" b="0"/>
              <a:pathLst>
                <a:path w="31926" h="11748" extrusionOk="0">
                  <a:moveTo>
                    <a:pt x="2557" y="0"/>
                  </a:moveTo>
                  <a:lnTo>
                    <a:pt x="2557" y="1499"/>
                  </a:lnTo>
                  <a:lnTo>
                    <a:pt x="2779" y="1499"/>
                  </a:lnTo>
                  <a:lnTo>
                    <a:pt x="2779" y="0"/>
                  </a:lnTo>
                  <a:close/>
                  <a:moveTo>
                    <a:pt x="5654" y="0"/>
                  </a:moveTo>
                  <a:lnTo>
                    <a:pt x="5654" y="1499"/>
                  </a:lnTo>
                  <a:lnTo>
                    <a:pt x="5876" y="1499"/>
                  </a:lnTo>
                  <a:lnTo>
                    <a:pt x="5876" y="0"/>
                  </a:lnTo>
                  <a:close/>
                  <a:moveTo>
                    <a:pt x="16126" y="0"/>
                  </a:moveTo>
                  <a:lnTo>
                    <a:pt x="16126" y="1499"/>
                  </a:lnTo>
                  <a:lnTo>
                    <a:pt x="16348" y="1499"/>
                  </a:lnTo>
                  <a:lnTo>
                    <a:pt x="16348" y="0"/>
                  </a:lnTo>
                  <a:close/>
                  <a:moveTo>
                    <a:pt x="23666" y="0"/>
                  </a:moveTo>
                  <a:lnTo>
                    <a:pt x="23666" y="1499"/>
                  </a:lnTo>
                  <a:lnTo>
                    <a:pt x="23888" y="1499"/>
                  </a:lnTo>
                  <a:lnTo>
                    <a:pt x="23888" y="0"/>
                  </a:lnTo>
                  <a:close/>
                  <a:moveTo>
                    <a:pt x="25921" y="0"/>
                  </a:moveTo>
                  <a:lnTo>
                    <a:pt x="25921" y="1499"/>
                  </a:lnTo>
                  <a:lnTo>
                    <a:pt x="26143" y="1499"/>
                  </a:lnTo>
                  <a:lnTo>
                    <a:pt x="26143" y="0"/>
                  </a:lnTo>
                  <a:close/>
                  <a:moveTo>
                    <a:pt x="14177" y="1473"/>
                  </a:moveTo>
                  <a:cubicBezTo>
                    <a:pt x="14291" y="1473"/>
                    <a:pt x="14378" y="1630"/>
                    <a:pt x="14441" y="1943"/>
                  </a:cubicBezTo>
                  <a:cubicBezTo>
                    <a:pt x="14503" y="2256"/>
                    <a:pt x="14534" y="2700"/>
                    <a:pt x="14534" y="3275"/>
                  </a:cubicBezTo>
                  <a:cubicBezTo>
                    <a:pt x="14534" y="3854"/>
                    <a:pt x="14503" y="4300"/>
                    <a:pt x="14441" y="4613"/>
                  </a:cubicBezTo>
                  <a:cubicBezTo>
                    <a:pt x="14378" y="4926"/>
                    <a:pt x="14291" y="5083"/>
                    <a:pt x="14177" y="5083"/>
                  </a:cubicBezTo>
                  <a:lnTo>
                    <a:pt x="13870" y="5083"/>
                  </a:lnTo>
                  <a:lnTo>
                    <a:pt x="13870" y="1473"/>
                  </a:lnTo>
                  <a:close/>
                  <a:moveTo>
                    <a:pt x="19792" y="3635"/>
                  </a:moveTo>
                  <a:cubicBezTo>
                    <a:pt x="19901" y="3635"/>
                    <a:pt x="19989" y="3828"/>
                    <a:pt x="20056" y="4214"/>
                  </a:cubicBezTo>
                  <a:cubicBezTo>
                    <a:pt x="20122" y="4600"/>
                    <a:pt x="20156" y="5117"/>
                    <a:pt x="20158" y="5765"/>
                  </a:cubicBezTo>
                  <a:lnTo>
                    <a:pt x="19365" y="5771"/>
                  </a:lnTo>
                  <a:cubicBezTo>
                    <a:pt x="19376" y="5093"/>
                    <a:pt x="19419" y="4568"/>
                    <a:pt x="19494" y="4195"/>
                  </a:cubicBezTo>
                  <a:cubicBezTo>
                    <a:pt x="19568" y="3822"/>
                    <a:pt x="19668" y="3635"/>
                    <a:pt x="19792" y="3635"/>
                  </a:cubicBezTo>
                  <a:close/>
                  <a:moveTo>
                    <a:pt x="29436" y="3635"/>
                  </a:moveTo>
                  <a:cubicBezTo>
                    <a:pt x="29545" y="3635"/>
                    <a:pt x="29633" y="3828"/>
                    <a:pt x="29700" y="4214"/>
                  </a:cubicBezTo>
                  <a:cubicBezTo>
                    <a:pt x="29766" y="4600"/>
                    <a:pt x="29800" y="5117"/>
                    <a:pt x="29802" y="5765"/>
                  </a:cubicBezTo>
                  <a:lnTo>
                    <a:pt x="29009" y="5771"/>
                  </a:lnTo>
                  <a:cubicBezTo>
                    <a:pt x="29020" y="5093"/>
                    <a:pt x="29063" y="4568"/>
                    <a:pt x="29138" y="4195"/>
                  </a:cubicBezTo>
                  <a:cubicBezTo>
                    <a:pt x="29212" y="3822"/>
                    <a:pt x="29312" y="3635"/>
                    <a:pt x="29436" y="3635"/>
                  </a:cubicBezTo>
                  <a:close/>
                  <a:moveTo>
                    <a:pt x="11841" y="3635"/>
                  </a:moveTo>
                  <a:cubicBezTo>
                    <a:pt x="11959" y="3635"/>
                    <a:pt x="12053" y="3885"/>
                    <a:pt x="12122" y="4385"/>
                  </a:cubicBezTo>
                  <a:cubicBezTo>
                    <a:pt x="12192" y="4884"/>
                    <a:pt x="12226" y="5561"/>
                    <a:pt x="12226" y="6414"/>
                  </a:cubicBezTo>
                  <a:cubicBezTo>
                    <a:pt x="12226" y="7272"/>
                    <a:pt x="12192" y="7950"/>
                    <a:pt x="12122" y="8447"/>
                  </a:cubicBezTo>
                  <a:cubicBezTo>
                    <a:pt x="12053" y="8945"/>
                    <a:pt x="11959" y="9194"/>
                    <a:pt x="11841" y="9194"/>
                  </a:cubicBezTo>
                  <a:cubicBezTo>
                    <a:pt x="11721" y="9194"/>
                    <a:pt x="11626" y="8946"/>
                    <a:pt x="11558" y="8451"/>
                  </a:cubicBezTo>
                  <a:cubicBezTo>
                    <a:pt x="11489" y="7955"/>
                    <a:pt x="11454" y="7276"/>
                    <a:pt x="11454" y="6414"/>
                  </a:cubicBezTo>
                  <a:cubicBezTo>
                    <a:pt x="11454" y="5552"/>
                    <a:pt x="11489" y="4874"/>
                    <a:pt x="11558" y="4378"/>
                  </a:cubicBezTo>
                  <a:cubicBezTo>
                    <a:pt x="11627" y="3883"/>
                    <a:pt x="11722" y="3635"/>
                    <a:pt x="11841" y="3635"/>
                  </a:cubicBezTo>
                  <a:close/>
                  <a:moveTo>
                    <a:pt x="7864" y="6389"/>
                  </a:moveTo>
                  <a:lnTo>
                    <a:pt x="7864" y="6652"/>
                  </a:lnTo>
                  <a:cubicBezTo>
                    <a:pt x="7864" y="7424"/>
                    <a:pt x="7826" y="8043"/>
                    <a:pt x="7752" y="8509"/>
                  </a:cubicBezTo>
                  <a:cubicBezTo>
                    <a:pt x="7677" y="8974"/>
                    <a:pt x="7578" y="9207"/>
                    <a:pt x="7455" y="9207"/>
                  </a:cubicBezTo>
                  <a:cubicBezTo>
                    <a:pt x="7366" y="9207"/>
                    <a:pt x="7295" y="9083"/>
                    <a:pt x="7243" y="8837"/>
                  </a:cubicBezTo>
                  <a:cubicBezTo>
                    <a:pt x="7191" y="8590"/>
                    <a:pt x="7165" y="8257"/>
                    <a:pt x="7165" y="7836"/>
                  </a:cubicBezTo>
                  <a:cubicBezTo>
                    <a:pt x="7165" y="7309"/>
                    <a:pt x="7200" y="6936"/>
                    <a:pt x="7269" y="6717"/>
                  </a:cubicBezTo>
                  <a:cubicBezTo>
                    <a:pt x="7338" y="6498"/>
                    <a:pt x="7463" y="6389"/>
                    <a:pt x="7643" y="6389"/>
                  </a:cubicBezTo>
                  <a:close/>
                  <a:moveTo>
                    <a:pt x="2557" y="2805"/>
                  </a:moveTo>
                  <a:lnTo>
                    <a:pt x="2557" y="10011"/>
                  </a:lnTo>
                  <a:lnTo>
                    <a:pt x="2779" y="10011"/>
                  </a:lnTo>
                  <a:lnTo>
                    <a:pt x="2779" y="2805"/>
                  </a:lnTo>
                  <a:close/>
                  <a:moveTo>
                    <a:pt x="3894" y="2631"/>
                  </a:moveTo>
                  <a:cubicBezTo>
                    <a:pt x="3796" y="2631"/>
                    <a:pt x="3712" y="2737"/>
                    <a:pt x="3641" y="2947"/>
                  </a:cubicBezTo>
                  <a:cubicBezTo>
                    <a:pt x="3570" y="3157"/>
                    <a:pt x="3509" y="3483"/>
                    <a:pt x="3459" y="3925"/>
                  </a:cubicBezTo>
                  <a:lnTo>
                    <a:pt x="3459" y="2805"/>
                  </a:lnTo>
                  <a:lnTo>
                    <a:pt x="3235" y="2805"/>
                  </a:lnTo>
                  <a:lnTo>
                    <a:pt x="3235" y="10011"/>
                  </a:lnTo>
                  <a:lnTo>
                    <a:pt x="3459" y="10011"/>
                  </a:lnTo>
                  <a:lnTo>
                    <a:pt x="3459" y="5938"/>
                  </a:lnTo>
                  <a:cubicBezTo>
                    <a:pt x="3459" y="5239"/>
                    <a:pt x="3492" y="4685"/>
                    <a:pt x="3559" y="4275"/>
                  </a:cubicBezTo>
                  <a:cubicBezTo>
                    <a:pt x="3626" y="3866"/>
                    <a:pt x="3716" y="3661"/>
                    <a:pt x="3830" y="3661"/>
                  </a:cubicBezTo>
                  <a:cubicBezTo>
                    <a:pt x="3925" y="3661"/>
                    <a:pt x="3996" y="3827"/>
                    <a:pt x="4042" y="4159"/>
                  </a:cubicBezTo>
                  <a:cubicBezTo>
                    <a:pt x="4088" y="4492"/>
                    <a:pt x="4111" y="5005"/>
                    <a:pt x="4111" y="5700"/>
                  </a:cubicBezTo>
                  <a:lnTo>
                    <a:pt x="4111" y="10011"/>
                  </a:lnTo>
                  <a:lnTo>
                    <a:pt x="4335" y="10011"/>
                  </a:lnTo>
                  <a:lnTo>
                    <a:pt x="4335" y="5938"/>
                  </a:lnTo>
                  <a:cubicBezTo>
                    <a:pt x="4335" y="5235"/>
                    <a:pt x="4368" y="4679"/>
                    <a:pt x="4435" y="4272"/>
                  </a:cubicBezTo>
                  <a:cubicBezTo>
                    <a:pt x="4502" y="3865"/>
                    <a:pt x="4593" y="3661"/>
                    <a:pt x="4708" y="3661"/>
                  </a:cubicBezTo>
                  <a:cubicBezTo>
                    <a:pt x="4802" y="3661"/>
                    <a:pt x="4872" y="3828"/>
                    <a:pt x="4918" y="4163"/>
                  </a:cubicBezTo>
                  <a:cubicBezTo>
                    <a:pt x="4964" y="4497"/>
                    <a:pt x="4987" y="5010"/>
                    <a:pt x="4987" y="5700"/>
                  </a:cubicBezTo>
                  <a:lnTo>
                    <a:pt x="4987" y="10011"/>
                  </a:lnTo>
                  <a:lnTo>
                    <a:pt x="5210" y="10011"/>
                  </a:lnTo>
                  <a:lnTo>
                    <a:pt x="5210" y="5662"/>
                  </a:lnTo>
                  <a:cubicBezTo>
                    <a:pt x="5210" y="4692"/>
                    <a:pt x="5172" y="3945"/>
                    <a:pt x="5096" y="3420"/>
                  </a:cubicBezTo>
                  <a:cubicBezTo>
                    <a:pt x="5019" y="2894"/>
                    <a:pt x="4910" y="2631"/>
                    <a:pt x="4769" y="2631"/>
                  </a:cubicBezTo>
                  <a:cubicBezTo>
                    <a:pt x="4665" y="2631"/>
                    <a:pt x="4574" y="2758"/>
                    <a:pt x="4496" y="3011"/>
                  </a:cubicBezTo>
                  <a:cubicBezTo>
                    <a:pt x="4419" y="3264"/>
                    <a:pt x="4353" y="3657"/>
                    <a:pt x="4297" y="4188"/>
                  </a:cubicBezTo>
                  <a:cubicBezTo>
                    <a:pt x="4264" y="3682"/>
                    <a:pt x="4213" y="3296"/>
                    <a:pt x="4144" y="3030"/>
                  </a:cubicBezTo>
                  <a:cubicBezTo>
                    <a:pt x="4075" y="2764"/>
                    <a:pt x="3992" y="2631"/>
                    <a:pt x="3894" y="2631"/>
                  </a:cubicBezTo>
                  <a:close/>
                  <a:moveTo>
                    <a:pt x="5654" y="2805"/>
                  </a:moveTo>
                  <a:lnTo>
                    <a:pt x="5654" y="10011"/>
                  </a:lnTo>
                  <a:lnTo>
                    <a:pt x="5876" y="10011"/>
                  </a:lnTo>
                  <a:lnTo>
                    <a:pt x="5876" y="2805"/>
                  </a:lnTo>
                  <a:close/>
                  <a:moveTo>
                    <a:pt x="6341" y="0"/>
                  </a:moveTo>
                  <a:lnTo>
                    <a:pt x="6341" y="10011"/>
                  </a:lnTo>
                  <a:lnTo>
                    <a:pt x="6563" y="10011"/>
                  </a:lnTo>
                  <a:lnTo>
                    <a:pt x="6563" y="0"/>
                  </a:lnTo>
                  <a:close/>
                  <a:moveTo>
                    <a:pt x="9214" y="2631"/>
                  </a:moveTo>
                  <a:cubicBezTo>
                    <a:pt x="9107" y="2631"/>
                    <a:pt x="9016" y="2738"/>
                    <a:pt x="8941" y="2950"/>
                  </a:cubicBezTo>
                  <a:cubicBezTo>
                    <a:pt x="8866" y="3162"/>
                    <a:pt x="8805" y="3487"/>
                    <a:pt x="8759" y="3925"/>
                  </a:cubicBezTo>
                  <a:lnTo>
                    <a:pt x="8759" y="2805"/>
                  </a:lnTo>
                  <a:lnTo>
                    <a:pt x="8535" y="2805"/>
                  </a:lnTo>
                  <a:lnTo>
                    <a:pt x="8535" y="10011"/>
                  </a:lnTo>
                  <a:lnTo>
                    <a:pt x="8759" y="10011"/>
                  </a:lnTo>
                  <a:lnTo>
                    <a:pt x="8759" y="6215"/>
                  </a:lnTo>
                  <a:cubicBezTo>
                    <a:pt x="8759" y="5400"/>
                    <a:pt x="8792" y="4775"/>
                    <a:pt x="8860" y="4340"/>
                  </a:cubicBezTo>
                  <a:cubicBezTo>
                    <a:pt x="8927" y="3904"/>
                    <a:pt x="9023" y="3687"/>
                    <a:pt x="9149" y="3687"/>
                  </a:cubicBezTo>
                  <a:cubicBezTo>
                    <a:pt x="9184" y="3687"/>
                    <a:pt x="9217" y="3705"/>
                    <a:pt x="9246" y="3741"/>
                  </a:cubicBezTo>
                  <a:cubicBezTo>
                    <a:pt x="9275" y="3778"/>
                    <a:pt x="9303" y="3835"/>
                    <a:pt x="9328" y="3912"/>
                  </a:cubicBezTo>
                  <a:lnTo>
                    <a:pt x="9326" y="2696"/>
                  </a:lnTo>
                  <a:cubicBezTo>
                    <a:pt x="9304" y="2674"/>
                    <a:pt x="9283" y="2658"/>
                    <a:pt x="9265" y="2648"/>
                  </a:cubicBezTo>
                  <a:cubicBezTo>
                    <a:pt x="9246" y="2637"/>
                    <a:pt x="9229" y="2631"/>
                    <a:pt x="9214" y="2631"/>
                  </a:cubicBezTo>
                  <a:close/>
                  <a:moveTo>
                    <a:pt x="10343" y="759"/>
                  </a:moveTo>
                  <a:lnTo>
                    <a:pt x="10343" y="2805"/>
                  </a:lnTo>
                  <a:lnTo>
                    <a:pt x="10180" y="2805"/>
                  </a:lnTo>
                  <a:lnTo>
                    <a:pt x="10180" y="3725"/>
                  </a:lnTo>
                  <a:lnTo>
                    <a:pt x="10343" y="3725"/>
                  </a:lnTo>
                  <a:lnTo>
                    <a:pt x="10343" y="7637"/>
                  </a:lnTo>
                  <a:cubicBezTo>
                    <a:pt x="10343" y="8537"/>
                    <a:pt x="10376" y="9158"/>
                    <a:pt x="10441" y="9499"/>
                  </a:cubicBezTo>
                  <a:cubicBezTo>
                    <a:pt x="10506" y="9840"/>
                    <a:pt x="10624" y="10011"/>
                    <a:pt x="10796" y="10011"/>
                  </a:cubicBezTo>
                  <a:lnTo>
                    <a:pt x="11024" y="10011"/>
                  </a:lnTo>
                  <a:lnTo>
                    <a:pt x="11024" y="9020"/>
                  </a:lnTo>
                  <a:lnTo>
                    <a:pt x="10796" y="9020"/>
                  </a:lnTo>
                  <a:cubicBezTo>
                    <a:pt x="10703" y="9020"/>
                    <a:pt x="10642" y="8936"/>
                    <a:pt x="10612" y="8769"/>
                  </a:cubicBezTo>
                  <a:cubicBezTo>
                    <a:pt x="10582" y="8602"/>
                    <a:pt x="10566" y="8224"/>
                    <a:pt x="10566" y="7637"/>
                  </a:cubicBezTo>
                  <a:lnTo>
                    <a:pt x="10566" y="3725"/>
                  </a:lnTo>
                  <a:lnTo>
                    <a:pt x="11024" y="3725"/>
                  </a:lnTo>
                  <a:lnTo>
                    <a:pt x="11024" y="2805"/>
                  </a:lnTo>
                  <a:lnTo>
                    <a:pt x="10566" y="2805"/>
                  </a:lnTo>
                  <a:lnTo>
                    <a:pt x="10566" y="759"/>
                  </a:lnTo>
                  <a:close/>
                  <a:moveTo>
                    <a:pt x="13626" y="405"/>
                  </a:moveTo>
                  <a:lnTo>
                    <a:pt x="13626" y="10011"/>
                  </a:lnTo>
                  <a:lnTo>
                    <a:pt x="13870" y="10011"/>
                  </a:lnTo>
                  <a:lnTo>
                    <a:pt x="13870" y="6151"/>
                  </a:lnTo>
                  <a:lnTo>
                    <a:pt x="14177" y="6151"/>
                  </a:lnTo>
                  <a:cubicBezTo>
                    <a:pt x="14379" y="6151"/>
                    <a:pt x="14532" y="5908"/>
                    <a:pt x="14636" y="5424"/>
                  </a:cubicBezTo>
                  <a:cubicBezTo>
                    <a:pt x="14739" y="4939"/>
                    <a:pt x="14791" y="4223"/>
                    <a:pt x="14791" y="3275"/>
                  </a:cubicBezTo>
                  <a:cubicBezTo>
                    <a:pt x="14791" y="2335"/>
                    <a:pt x="14739" y="1622"/>
                    <a:pt x="14636" y="1136"/>
                  </a:cubicBezTo>
                  <a:cubicBezTo>
                    <a:pt x="14532" y="649"/>
                    <a:pt x="14379" y="405"/>
                    <a:pt x="14177" y="405"/>
                  </a:cubicBezTo>
                  <a:close/>
                  <a:moveTo>
                    <a:pt x="15779" y="2631"/>
                  </a:moveTo>
                  <a:cubicBezTo>
                    <a:pt x="15672" y="2631"/>
                    <a:pt x="15581" y="2738"/>
                    <a:pt x="15506" y="2950"/>
                  </a:cubicBezTo>
                  <a:cubicBezTo>
                    <a:pt x="15431" y="3162"/>
                    <a:pt x="15370" y="3487"/>
                    <a:pt x="15324" y="3925"/>
                  </a:cubicBezTo>
                  <a:lnTo>
                    <a:pt x="15324" y="2805"/>
                  </a:lnTo>
                  <a:lnTo>
                    <a:pt x="15100" y="2805"/>
                  </a:lnTo>
                  <a:lnTo>
                    <a:pt x="15100" y="10011"/>
                  </a:lnTo>
                  <a:lnTo>
                    <a:pt x="15324" y="10011"/>
                  </a:lnTo>
                  <a:lnTo>
                    <a:pt x="15324" y="6215"/>
                  </a:lnTo>
                  <a:cubicBezTo>
                    <a:pt x="15324" y="5400"/>
                    <a:pt x="15357" y="4775"/>
                    <a:pt x="15425" y="4340"/>
                  </a:cubicBezTo>
                  <a:cubicBezTo>
                    <a:pt x="15492" y="3904"/>
                    <a:pt x="15588" y="3687"/>
                    <a:pt x="15714" y="3687"/>
                  </a:cubicBezTo>
                  <a:cubicBezTo>
                    <a:pt x="15749" y="3687"/>
                    <a:pt x="15782" y="3705"/>
                    <a:pt x="15811" y="3741"/>
                  </a:cubicBezTo>
                  <a:cubicBezTo>
                    <a:pt x="15840" y="3778"/>
                    <a:pt x="15868" y="3835"/>
                    <a:pt x="15893" y="3912"/>
                  </a:cubicBezTo>
                  <a:lnTo>
                    <a:pt x="15891" y="2696"/>
                  </a:lnTo>
                  <a:cubicBezTo>
                    <a:pt x="15869" y="2674"/>
                    <a:pt x="15848" y="2658"/>
                    <a:pt x="15830" y="2648"/>
                  </a:cubicBezTo>
                  <a:cubicBezTo>
                    <a:pt x="15811" y="2637"/>
                    <a:pt x="15794" y="2631"/>
                    <a:pt x="15779" y="2631"/>
                  </a:cubicBezTo>
                  <a:close/>
                  <a:moveTo>
                    <a:pt x="16126" y="2805"/>
                  </a:moveTo>
                  <a:lnTo>
                    <a:pt x="16126" y="10011"/>
                  </a:lnTo>
                  <a:lnTo>
                    <a:pt x="16348" y="10011"/>
                  </a:lnTo>
                  <a:lnTo>
                    <a:pt x="16348" y="2805"/>
                  </a:lnTo>
                  <a:close/>
                  <a:moveTo>
                    <a:pt x="17463" y="2631"/>
                  </a:moveTo>
                  <a:cubicBezTo>
                    <a:pt x="17365" y="2631"/>
                    <a:pt x="17281" y="2737"/>
                    <a:pt x="17210" y="2947"/>
                  </a:cubicBezTo>
                  <a:cubicBezTo>
                    <a:pt x="17139" y="3157"/>
                    <a:pt x="17078" y="3483"/>
                    <a:pt x="17028" y="3925"/>
                  </a:cubicBezTo>
                  <a:lnTo>
                    <a:pt x="17028" y="2805"/>
                  </a:lnTo>
                  <a:lnTo>
                    <a:pt x="16804" y="2805"/>
                  </a:lnTo>
                  <a:lnTo>
                    <a:pt x="16804" y="10011"/>
                  </a:lnTo>
                  <a:lnTo>
                    <a:pt x="17028" y="10011"/>
                  </a:lnTo>
                  <a:lnTo>
                    <a:pt x="17028" y="5938"/>
                  </a:lnTo>
                  <a:cubicBezTo>
                    <a:pt x="17028" y="5239"/>
                    <a:pt x="17061" y="4685"/>
                    <a:pt x="17128" y="4275"/>
                  </a:cubicBezTo>
                  <a:cubicBezTo>
                    <a:pt x="17195" y="3866"/>
                    <a:pt x="17285" y="3661"/>
                    <a:pt x="17399" y="3661"/>
                  </a:cubicBezTo>
                  <a:cubicBezTo>
                    <a:pt x="17494" y="3661"/>
                    <a:pt x="17565" y="3827"/>
                    <a:pt x="17611" y="4159"/>
                  </a:cubicBezTo>
                  <a:cubicBezTo>
                    <a:pt x="17657" y="4492"/>
                    <a:pt x="17680" y="5005"/>
                    <a:pt x="17680" y="5700"/>
                  </a:cubicBezTo>
                  <a:lnTo>
                    <a:pt x="17680" y="10011"/>
                  </a:lnTo>
                  <a:lnTo>
                    <a:pt x="17904" y="10011"/>
                  </a:lnTo>
                  <a:lnTo>
                    <a:pt x="17904" y="5938"/>
                  </a:lnTo>
                  <a:cubicBezTo>
                    <a:pt x="17904" y="5235"/>
                    <a:pt x="17937" y="4679"/>
                    <a:pt x="18004" y="4272"/>
                  </a:cubicBezTo>
                  <a:cubicBezTo>
                    <a:pt x="18071" y="3865"/>
                    <a:pt x="18162" y="3661"/>
                    <a:pt x="18277" y="3661"/>
                  </a:cubicBezTo>
                  <a:cubicBezTo>
                    <a:pt x="18371" y="3661"/>
                    <a:pt x="18441" y="3828"/>
                    <a:pt x="18487" y="4163"/>
                  </a:cubicBezTo>
                  <a:cubicBezTo>
                    <a:pt x="18533" y="4497"/>
                    <a:pt x="18556" y="5010"/>
                    <a:pt x="18556" y="5700"/>
                  </a:cubicBezTo>
                  <a:lnTo>
                    <a:pt x="18556" y="10011"/>
                  </a:lnTo>
                  <a:lnTo>
                    <a:pt x="18779" y="10011"/>
                  </a:lnTo>
                  <a:lnTo>
                    <a:pt x="18779" y="5662"/>
                  </a:lnTo>
                  <a:cubicBezTo>
                    <a:pt x="18779" y="4692"/>
                    <a:pt x="18741" y="3945"/>
                    <a:pt x="18665" y="3420"/>
                  </a:cubicBezTo>
                  <a:cubicBezTo>
                    <a:pt x="18588" y="2894"/>
                    <a:pt x="18479" y="2631"/>
                    <a:pt x="18338" y="2631"/>
                  </a:cubicBezTo>
                  <a:cubicBezTo>
                    <a:pt x="18234" y="2631"/>
                    <a:pt x="18143" y="2758"/>
                    <a:pt x="18065" y="3011"/>
                  </a:cubicBezTo>
                  <a:cubicBezTo>
                    <a:pt x="17988" y="3264"/>
                    <a:pt x="17922" y="3657"/>
                    <a:pt x="17866" y="4188"/>
                  </a:cubicBezTo>
                  <a:cubicBezTo>
                    <a:pt x="17833" y="3682"/>
                    <a:pt x="17782" y="3296"/>
                    <a:pt x="17713" y="3030"/>
                  </a:cubicBezTo>
                  <a:cubicBezTo>
                    <a:pt x="17644" y="2764"/>
                    <a:pt x="17561" y="2631"/>
                    <a:pt x="17463" y="2631"/>
                  </a:cubicBezTo>
                  <a:close/>
                  <a:moveTo>
                    <a:pt x="21540" y="405"/>
                  </a:moveTo>
                  <a:lnTo>
                    <a:pt x="21540" y="10011"/>
                  </a:lnTo>
                  <a:lnTo>
                    <a:pt x="21777" y="10011"/>
                  </a:lnTo>
                  <a:lnTo>
                    <a:pt x="21777" y="1576"/>
                  </a:lnTo>
                  <a:lnTo>
                    <a:pt x="22242" y="8164"/>
                  </a:lnTo>
                  <a:lnTo>
                    <a:pt x="22487" y="8164"/>
                  </a:lnTo>
                  <a:lnTo>
                    <a:pt x="22953" y="1576"/>
                  </a:lnTo>
                  <a:lnTo>
                    <a:pt x="22953" y="10011"/>
                  </a:lnTo>
                  <a:lnTo>
                    <a:pt x="23190" y="10011"/>
                  </a:lnTo>
                  <a:lnTo>
                    <a:pt x="23190" y="405"/>
                  </a:lnTo>
                  <a:lnTo>
                    <a:pt x="22827" y="405"/>
                  </a:lnTo>
                  <a:lnTo>
                    <a:pt x="22364" y="6942"/>
                  </a:lnTo>
                  <a:lnTo>
                    <a:pt x="21904" y="405"/>
                  </a:lnTo>
                  <a:close/>
                  <a:moveTo>
                    <a:pt x="23666" y="2805"/>
                  </a:moveTo>
                  <a:lnTo>
                    <a:pt x="23666" y="10011"/>
                  </a:lnTo>
                  <a:lnTo>
                    <a:pt x="23888" y="10011"/>
                  </a:lnTo>
                  <a:lnTo>
                    <a:pt x="23888" y="2805"/>
                  </a:lnTo>
                  <a:close/>
                  <a:moveTo>
                    <a:pt x="25005" y="2631"/>
                  </a:moveTo>
                  <a:cubicBezTo>
                    <a:pt x="24911" y="2631"/>
                    <a:pt x="24828" y="2739"/>
                    <a:pt x="24756" y="2953"/>
                  </a:cubicBezTo>
                  <a:cubicBezTo>
                    <a:pt x="24683" y="3168"/>
                    <a:pt x="24621" y="3491"/>
                    <a:pt x="24568" y="3925"/>
                  </a:cubicBezTo>
                  <a:lnTo>
                    <a:pt x="24568" y="2805"/>
                  </a:lnTo>
                  <a:lnTo>
                    <a:pt x="24344" y="2805"/>
                  </a:lnTo>
                  <a:lnTo>
                    <a:pt x="24344" y="10011"/>
                  </a:lnTo>
                  <a:lnTo>
                    <a:pt x="24568" y="10011"/>
                  </a:lnTo>
                  <a:lnTo>
                    <a:pt x="24568" y="5938"/>
                  </a:lnTo>
                  <a:cubicBezTo>
                    <a:pt x="24568" y="5235"/>
                    <a:pt x="24602" y="4679"/>
                    <a:pt x="24672" y="4272"/>
                  </a:cubicBezTo>
                  <a:cubicBezTo>
                    <a:pt x="24741" y="3865"/>
                    <a:pt x="24835" y="3661"/>
                    <a:pt x="24955" y="3661"/>
                  </a:cubicBezTo>
                  <a:cubicBezTo>
                    <a:pt x="25055" y="3661"/>
                    <a:pt x="25130" y="3830"/>
                    <a:pt x="25180" y="4169"/>
                  </a:cubicBezTo>
                  <a:cubicBezTo>
                    <a:pt x="25230" y="4508"/>
                    <a:pt x="25255" y="5018"/>
                    <a:pt x="25255" y="5700"/>
                  </a:cubicBezTo>
                  <a:lnTo>
                    <a:pt x="25255" y="10011"/>
                  </a:lnTo>
                  <a:lnTo>
                    <a:pt x="25477" y="10011"/>
                  </a:lnTo>
                  <a:lnTo>
                    <a:pt x="25477" y="5662"/>
                  </a:lnTo>
                  <a:cubicBezTo>
                    <a:pt x="25477" y="4667"/>
                    <a:pt x="25437" y="3913"/>
                    <a:pt x="25358" y="3400"/>
                  </a:cubicBezTo>
                  <a:cubicBezTo>
                    <a:pt x="25278" y="2888"/>
                    <a:pt x="25160" y="2631"/>
                    <a:pt x="25005" y="2631"/>
                  </a:cubicBezTo>
                  <a:close/>
                  <a:moveTo>
                    <a:pt x="25921" y="2805"/>
                  </a:moveTo>
                  <a:lnTo>
                    <a:pt x="25921" y="10011"/>
                  </a:lnTo>
                  <a:lnTo>
                    <a:pt x="26143" y="10011"/>
                  </a:lnTo>
                  <a:lnTo>
                    <a:pt x="26143" y="2805"/>
                  </a:lnTo>
                  <a:close/>
                  <a:moveTo>
                    <a:pt x="27893" y="759"/>
                  </a:moveTo>
                  <a:lnTo>
                    <a:pt x="27893" y="2805"/>
                  </a:lnTo>
                  <a:lnTo>
                    <a:pt x="27730" y="2805"/>
                  </a:lnTo>
                  <a:lnTo>
                    <a:pt x="27730" y="3725"/>
                  </a:lnTo>
                  <a:lnTo>
                    <a:pt x="27893" y="3725"/>
                  </a:lnTo>
                  <a:lnTo>
                    <a:pt x="27893" y="7637"/>
                  </a:lnTo>
                  <a:cubicBezTo>
                    <a:pt x="27893" y="8537"/>
                    <a:pt x="27926" y="9158"/>
                    <a:pt x="27991" y="9499"/>
                  </a:cubicBezTo>
                  <a:cubicBezTo>
                    <a:pt x="28056" y="9840"/>
                    <a:pt x="28174" y="10011"/>
                    <a:pt x="28346" y="10011"/>
                  </a:cubicBezTo>
                  <a:lnTo>
                    <a:pt x="28574" y="10011"/>
                  </a:lnTo>
                  <a:lnTo>
                    <a:pt x="28574" y="9020"/>
                  </a:lnTo>
                  <a:lnTo>
                    <a:pt x="28346" y="9020"/>
                  </a:lnTo>
                  <a:cubicBezTo>
                    <a:pt x="28253" y="9020"/>
                    <a:pt x="28192" y="8936"/>
                    <a:pt x="28162" y="8769"/>
                  </a:cubicBezTo>
                  <a:cubicBezTo>
                    <a:pt x="28132" y="8602"/>
                    <a:pt x="28116" y="8224"/>
                    <a:pt x="28116" y="7637"/>
                  </a:cubicBezTo>
                  <a:lnTo>
                    <a:pt x="28116" y="3725"/>
                  </a:lnTo>
                  <a:lnTo>
                    <a:pt x="28574" y="3725"/>
                  </a:lnTo>
                  <a:lnTo>
                    <a:pt x="28574" y="2805"/>
                  </a:lnTo>
                  <a:lnTo>
                    <a:pt x="28116" y="2805"/>
                  </a:lnTo>
                  <a:lnTo>
                    <a:pt x="28116" y="759"/>
                  </a:lnTo>
                  <a:close/>
                  <a:moveTo>
                    <a:pt x="31059" y="2631"/>
                  </a:moveTo>
                  <a:cubicBezTo>
                    <a:pt x="30952" y="2631"/>
                    <a:pt x="30861" y="2738"/>
                    <a:pt x="30786" y="2950"/>
                  </a:cubicBezTo>
                  <a:cubicBezTo>
                    <a:pt x="30711" y="3162"/>
                    <a:pt x="30650" y="3487"/>
                    <a:pt x="30604" y="3925"/>
                  </a:cubicBezTo>
                  <a:lnTo>
                    <a:pt x="30604" y="2805"/>
                  </a:lnTo>
                  <a:lnTo>
                    <a:pt x="30380" y="2805"/>
                  </a:lnTo>
                  <a:lnTo>
                    <a:pt x="30380" y="10011"/>
                  </a:lnTo>
                  <a:lnTo>
                    <a:pt x="30604" y="10011"/>
                  </a:lnTo>
                  <a:lnTo>
                    <a:pt x="30604" y="6215"/>
                  </a:lnTo>
                  <a:cubicBezTo>
                    <a:pt x="30604" y="5400"/>
                    <a:pt x="30637" y="4775"/>
                    <a:pt x="30705" y="4340"/>
                  </a:cubicBezTo>
                  <a:cubicBezTo>
                    <a:pt x="30772" y="3904"/>
                    <a:pt x="30868" y="3687"/>
                    <a:pt x="30994" y="3687"/>
                  </a:cubicBezTo>
                  <a:cubicBezTo>
                    <a:pt x="31029" y="3687"/>
                    <a:pt x="31062" y="3705"/>
                    <a:pt x="31091" y="3741"/>
                  </a:cubicBezTo>
                  <a:cubicBezTo>
                    <a:pt x="31120" y="3778"/>
                    <a:pt x="31148" y="3835"/>
                    <a:pt x="31173" y="3912"/>
                  </a:cubicBezTo>
                  <a:lnTo>
                    <a:pt x="31171" y="2696"/>
                  </a:lnTo>
                  <a:cubicBezTo>
                    <a:pt x="31149" y="2674"/>
                    <a:pt x="31128" y="2658"/>
                    <a:pt x="31110" y="2648"/>
                  </a:cubicBezTo>
                  <a:cubicBezTo>
                    <a:pt x="31091" y="2637"/>
                    <a:pt x="31074" y="2631"/>
                    <a:pt x="31059" y="2631"/>
                  </a:cubicBezTo>
                  <a:close/>
                  <a:moveTo>
                    <a:pt x="1549" y="232"/>
                  </a:moveTo>
                  <a:cubicBezTo>
                    <a:pt x="1351" y="232"/>
                    <a:pt x="1196" y="476"/>
                    <a:pt x="1084" y="965"/>
                  </a:cubicBezTo>
                  <a:cubicBezTo>
                    <a:pt x="972" y="1454"/>
                    <a:pt x="916" y="2123"/>
                    <a:pt x="916" y="2972"/>
                  </a:cubicBezTo>
                  <a:cubicBezTo>
                    <a:pt x="916" y="3706"/>
                    <a:pt x="956" y="4278"/>
                    <a:pt x="1038" y="4690"/>
                  </a:cubicBezTo>
                  <a:cubicBezTo>
                    <a:pt x="1119" y="5102"/>
                    <a:pt x="1251" y="5404"/>
                    <a:pt x="1433" y="5597"/>
                  </a:cubicBezTo>
                  <a:lnTo>
                    <a:pt x="1581" y="5752"/>
                  </a:lnTo>
                  <a:cubicBezTo>
                    <a:pt x="1705" y="5885"/>
                    <a:pt x="1794" y="6084"/>
                    <a:pt x="1849" y="6350"/>
                  </a:cubicBezTo>
                  <a:cubicBezTo>
                    <a:pt x="1903" y="6616"/>
                    <a:pt x="1930" y="6985"/>
                    <a:pt x="1930" y="7457"/>
                  </a:cubicBezTo>
                  <a:cubicBezTo>
                    <a:pt x="1930" y="7997"/>
                    <a:pt x="1892" y="8413"/>
                    <a:pt x="1817" y="8705"/>
                  </a:cubicBezTo>
                  <a:cubicBezTo>
                    <a:pt x="1741" y="8996"/>
                    <a:pt x="1634" y="9142"/>
                    <a:pt x="1494" y="9142"/>
                  </a:cubicBezTo>
                  <a:cubicBezTo>
                    <a:pt x="1402" y="9142"/>
                    <a:pt x="1309" y="9067"/>
                    <a:pt x="1214" y="8917"/>
                  </a:cubicBezTo>
                  <a:cubicBezTo>
                    <a:pt x="1119" y="8767"/>
                    <a:pt x="1022" y="8544"/>
                    <a:pt x="923" y="8248"/>
                  </a:cubicBezTo>
                  <a:lnTo>
                    <a:pt x="923" y="9586"/>
                  </a:lnTo>
                  <a:cubicBezTo>
                    <a:pt x="1026" y="9788"/>
                    <a:pt x="1126" y="9940"/>
                    <a:pt x="1222" y="10043"/>
                  </a:cubicBezTo>
                  <a:cubicBezTo>
                    <a:pt x="1318" y="10146"/>
                    <a:pt x="1409" y="10197"/>
                    <a:pt x="1494" y="10197"/>
                  </a:cubicBezTo>
                  <a:cubicBezTo>
                    <a:pt x="1721" y="10197"/>
                    <a:pt x="1892" y="9957"/>
                    <a:pt x="2009" y="9477"/>
                  </a:cubicBezTo>
                  <a:cubicBezTo>
                    <a:pt x="2127" y="8996"/>
                    <a:pt x="2185" y="8291"/>
                    <a:pt x="2185" y="7360"/>
                  </a:cubicBezTo>
                  <a:cubicBezTo>
                    <a:pt x="2185" y="6580"/>
                    <a:pt x="2142" y="5957"/>
                    <a:pt x="2055" y="5491"/>
                  </a:cubicBezTo>
                  <a:cubicBezTo>
                    <a:pt x="1969" y="5026"/>
                    <a:pt x="1834" y="4701"/>
                    <a:pt x="1652" y="4516"/>
                  </a:cubicBezTo>
                  <a:lnTo>
                    <a:pt x="1505" y="4356"/>
                  </a:lnTo>
                  <a:cubicBezTo>
                    <a:pt x="1371" y="4223"/>
                    <a:pt x="1281" y="4048"/>
                    <a:pt x="1233" y="3831"/>
                  </a:cubicBezTo>
                  <a:cubicBezTo>
                    <a:pt x="1185" y="3615"/>
                    <a:pt x="1161" y="3294"/>
                    <a:pt x="1161" y="2869"/>
                  </a:cubicBezTo>
                  <a:cubicBezTo>
                    <a:pt x="1161" y="2363"/>
                    <a:pt x="1197" y="1973"/>
                    <a:pt x="1269" y="1699"/>
                  </a:cubicBezTo>
                  <a:cubicBezTo>
                    <a:pt x="1341" y="1424"/>
                    <a:pt x="1443" y="1287"/>
                    <a:pt x="1576" y="1287"/>
                  </a:cubicBezTo>
                  <a:cubicBezTo>
                    <a:pt x="1653" y="1287"/>
                    <a:pt x="1732" y="1345"/>
                    <a:pt x="1814" y="1461"/>
                  </a:cubicBezTo>
                  <a:cubicBezTo>
                    <a:pt x="1896" y="1576"/>
                    <a:pt x="1984" y="1752"/>
                    <a:pt x="2077" y="1988"/>
                  </a:cubicBezTo>
                  <a:lnTo>
                    <a:pt x="2077" y="721"/>
                  </a:lnTo>
                  <a:cubicBezTo>
                    <a:pt x="1985" y="558"/>
                    <a:pt x="1895" y="435"/>
                    <a:pt x="1807" y="354"/>
                  </a:cubicBezTo>
                  <a:cubicBezTo>
                    <a:pt x="1719" y="272"/>
                    <a:pt x="1633" y="232"/>
                    <a:pt x="1549" y="232"/>
                  </a:cubicBezTo>
                  <a:close/>
                  <a:moveTo>
                    <a:pt x="7502" y="2631"/>
                  </a:moveTo>
                  <a:cubicBezTo>
                    <a:pt x="7430" y="2631"/>
                    <a:pt x="7355" y="2673"/>
                    <a:pt x="7279" y="2757"/>
                  </a:cubicBezTo>
                  <a:cubicBezTo>
                    <a:pt x="7202" y="2841"/>
                    <a:pt x="7123" y="2966"/>
                    <a:pt x="7042" y="3133"/>
                  </a:cubicBezTo>
                  <a:lnTo>
                    <a:pt x="7042" y="4227"/>
                  </a:lnTo>
                  <a:cubicBezTo>
                    <a:pt x="7110" y="4030"/>
                    <a:pt x="7180" y="3882"/>
                    <a:pt x="7254" y="3783"/>
                  </a:cubicBezTo>
                  <a:cubicBezTo>
                    <a:pt x="7327" y="3684"/>
                    <a:pt x="7402" y="3635"/>
                    <a:pt x="7479" y="3635"/>
                  </a:cubicBezTo>
                  <a:cubicBezTo>
                    <a:pt x="7601" y="3635"/>
                    <a:pt x="7695" y="3784"/>
                    <a:pt x="7763" y="4082"/>
                  </a:cubicBezTo>
                  <a:cubicBezTo>
                    <a:pt x="7830" y="4380"/>
                    <a:pt x="7864" y="4802"/>
                    <a:pt x="7864" y="5346"/>
                  </a:cubicBezTo>
                  <a:lnTo>
                    <a:pt x="7864" y="5462"/>
                  </a:lnTo>
                  <a:lnTo>
                    <a:pt x="7552" y="5462"/>
                  </a:lnTo>
                  <a:cubicBezTo>
                    <a:pt x="7350" y="5462"/>
                    <a:pt x="7198" y="5668"/>
                    <a:pt x="7096" y="6080"/>
                  </a:cubicBezTo>
                  <a:cubicBezTo>
                    <a:pt x="6994" y="6492"/>
                    <a:pt x="6943" y="7103"/>
                    <a:pt x="6943" y="7913"/>
                  </a:cubicBezTo>
                  <a:cubicBezTo>
                    <a:pt x="6943" y="8608"/>
                    <a:pt x="6984" y="9163"/>
                    <a:pt x="7066" y="9577"/>
                  </a:cubicBezTo>
                  <a:cubicBezTo>
                    <a:pt x="7147" y="9990"/>
                    <a:pt x="7258" y="10197"/>
                    <a:pt x="7396" y="10197"/>
                  </a:cubicBezTo>
                  <a:cubicBezTo>
                    <a:pt x="7506" y="10197"/>
                    <a:pt x="7598" y="10093"/>
                    <a:pt x="7674" y="9885"/>
                  </a:cubicBezTo>
                  <a:cubicBezTo>
                    <a:pt x="7750" y="9677"/>
                    <a:pt x="7813" y="9355"/>
                    <a:pt x="7864" y="8917"/>
                  </a:cubicBezTo>
                  <a:lnTo>
                    <a:pt x="7864" y="10011"/>
                  </a:lnTo>
                  <a:lnTo>
                    <a:pt x="8086" y="10011"/>
                  </a:lnTo>
                  <a:lnTo>
                    <a:pt x="8086" y="5900"/>
                  </a:lnTo>
                  <a:cubicBezTo>
                    <a:pt x="8086" y="4802"/>
                    <a:pt x="8038" y="3982"/>
                    <a:pt x="7941" y="3442"/>
                  </a:cubicBezTo>
                  <a:cubicBezTo>
                    <a:pt x="7844" y="2902"/>
                    <a:pt x="7698" y="2631"/>
                    <a:pt x="7502" y="2631"/>
                  </a:cubicBezTo>
                  <a:close/>
                  <a:moveTo>
                    <a:pt x="11841" y="2631"/>
                  </a:moveTo>
                  <a:cubicBezTo>
                    <a:pt x="11647" y="2631"/>
                    <a:pt x="11495" y="2966"/>
                    <a:pt x="11385" y="3635"/>
                  </a:cubicBezTo>
                  <a:cubicBezTo>
                    <a:pt x="11275" y="4304"/>
                    <a:pt x="11220" y="5231"/>
                    <a:pt x="11220" y="6414"/>
                  </a:cubicBezTo>
                  <a:cubicBezTo>
                    <a:pt x="11220" y="7594"/>
                    <a:pt x="11275" y="8519"/>
                    <a:pt x="11385" y="9190"/>
                  </a:cubicBezTo>
                  <a:cubicBezTo>
                    <a:pt x="11495" y="9862"/>
                    <a:pt x="11647" y="10197"/>
                    <a:pt x="11841" y="10197"/>
                  </a:cubicBezTo>
                  <a:cubicBezTo>
                    <a:pt x="12034" y="10197"/>
                    <a:pt x="12186" y="9862"/>
                    <a:pt x="12296" y="9190"/>
                  </a:cubicBezTo>
                  <a:cubicBezTo>
                    <a:pt x="12407" y="8519"/>
                    <a:pt x="12462" y="7594"/>
                    <a:pt x="12462" y="6414"/>
                  </a:cubicBezTo>
                  <a:cubicBezTo>
                    <a:pt x="12462" y="5231"/>
                    <a:pt x="12407" y="4304"/>
                    <a:pt x="12296" y="3635"/>
                  </a:cubicBezTo>
                  <a:cubicBezTo>
                    <a:pt x="12186" y="2966"/>
                    <a:pt x="12034" y="2631"/>
                    <a:pt x="11841" y="2631"/>
                  </a:cubicBezTo>
                  <a:close/>
                  <a:moveTo>
                    <a:pt x="19789" y="2631"/>
                  </a:moveTo>
                  <a:cubicBezTo>
                    <a:pt x="19586" y="2631"/>
                    <a:pt x="19425" y="2978"/>
                    <a:pt x="19305" y="3670"/>
                  </a:cubicBezTo>
                  <a:cubicBezTo>
                    <a:pt x="19186" y="4363"/>
                    <a:pt x="19126" y="5299"/>
                    <a:pt x="19126" y="6479"/>
                  </a:cubicBezTo>
                  <a:cubicBezTo>
                    <a:pt x="19126" y="7620"/>
                    <a:pt x="19189" y="8525"/>
                    <a:pt x="19315" y="9194"/>
                  </a:cubicBezTo>
                  <a:cubicBezTo>
                    <a:pt x="19441" y="9863"/>
                    <a:pt x="19612" y="10197"/>
                    <a:pt x="19828" y="10197"/>
                  </a:cubicBezTo>
                  <a:cubicBezTo>
                    <a:pt x="19914" y="10197"/>
                    <a:pt x="19999" y="10150"/>
                    <a:pt x="20083" y="10056"/>
                  </a:cubicBezTo>
                  <a:cubicBezTo>
                    <a:pt x="20167" y="9961"/>
                    <a:pt x="20248" y="9824"/>
                    <a:pt x="20328" y="9644"/>
                  </a:cubicBezTo>
                  <a:lnTo>
                    <a:pt x="20328" y="8525"/>
                  </a:lnTo>
                  <a:cubicBezTo>
                    <a:pt x="20249" y="8748"/>
                    <a:pt x="20170" y="8915"/>
                    <a:pt x="20089" y="9026"/>
                  </a:cubicBezTo>
                  <a:cubicBezTo>
                    <a:pt x="20009" y="9138"/>
                    <a:pt x="19927" y="9194"/>
                    <a:pt x="19841" y="9194"/>
                  </a:cubicBezTo>
                  <a:cubicBezTo>
                    <a:pt x="19694" y="9194"/>
                    <a:pt x="19579" y="8980"/>
                    <a:pt x="19496" y="8554"/>
                  </a:cubicBezTo>
                  <a:cubicBezTo>
                    <a:pt x="19414" y="8127"/>
                    <a:pt x="19368" y="7506"/>
                    <a:pt x="19358" y="6691"/>
                  </a:cubicBezTo>
                  <a:lnTo>
                    <a:pt x="20380" y="6691"/>
                  </a:lnTo>
                  <a:lnTo>
                    <a:pt x="20380" y="6112"/>
                  </a:lnTo>
                  <a:cubicBezTo>
                    <a:pt x="20380" y="5040"/>
                    <a:pt x="20327" y="4192"/>
                    <a:pt x="20221" y="3568"/>
                  </a:cubicBezTo>
                  <a:cubicBezTo>
                    <a:pt x="20115" y="2943"/>
                    <a:pt x="19971" y="2631"/>
                    <a:pt x="19789" y="2631"/>
                  </a:cubicBezTo>
                  <a:close/>
                  <a:moveTo>
                    <a:pt x="27038" y="2631"/>
                  </a:moveTo>
                  <a:cubicBezTo>
                    <a:pt x="26872" y="2631"/>
                    <a:pt x="26744" y="2816"/>
                    <a:pt x="26654" y="3185"/>
                  </a:cubicBezTo>
                  <a:cubicBezTo>
                    <a:pt x="26563" y="3554"/>
                    <a:pt x="26518" y="4077"/>
                    <a:pt x="26518" y="4755"/>
                  </a:cubicBezTo>
                  <a:cubicBezTo>
                    <a:pt x="26518" y="5312"/>
                    <a:pt x="26549" y="5751"/>
                    <a:pt x="26610" y="6070"/>
                  </a:cubicBezTo>
                  <a:cubicBezTo>
                    <a:pt x="26671" y="6390"/>
                    <a:pt x="26771" y="6627"/>
                    <a:pt x="26908" y="6781"/>
                  </a:cubicBezTo>
                  <a:lnTo>
                    <a:pt x="26986" y="6878"/>
                  </a:lnTo>
                  <a:cubicBezTo>
                    <a:pt x="27123" y="7036"/>
                    <a:pt x="27213" y="7201"/>
                    <a:pt x="27253" y="7373"/>
                  </a:cubicBezTo>
                  <a:cubicBezTo>
                    <a:pt x="27294" y="7545"/>
                    <a:pt x="27314" y="7791"/>
                    <a:pt x="27314" y="8113"/>
                  </a:cubicBezTo>
                  <a:cubicBezTo>
                    <a:pt x="27314" y="8460"/>
                    <a:pt x="27286" y="8729"/>
                    <a:pt x="27230" y="8920"/>
                  </a:cubicBezTo>
                  <a:cubicBezTo>
                    <a:pt x="27173" y="9111"/>
                    <a:pt x="27093" y="9207"/>
                    <a:pt x="26988" y="9207"/>
                  </a:cubicBezTo>
                  <a:cubicBezTo>
                    <a:pt x="26910" y="9207"/>
                    <a:pt x="26831" y="9150"/>
                    <a:pt x="26751" y="9036"/>
                  </a:cubicBezTo>
                  <a:cubicBezTo>
                    <a:pt x="26672" y="8922"/>
                    <a:pt x="26591" y="8752"/>
                    <a:pt x="26509" y="8525"/>
                  </a:cubicBezTo>
                  <a:lnTo>
                    <a:pt x="26509" y="9747"/>
                  </a:lnTo>
                  <a:cubicBezTo>
                    <a:pt x="26596" y="9897"/>
                    <a:pt x="26678" y="10010"/>
                    <a:pt x="26757" y="10085"/>
                  </a:cubicBezTo>
                  <a:cubicBezTo>
                    <a:pt x="26835" y="10160"/>
                    <a:pt x="26911" y="10197"/>
                    <a:pt x="26983" y="10197"/>
                  </a:cubicBezTo>
                  <a:cubicBezTo>
                    <a:pt x="27157" y="10197"/>
                    <a:pt x="27294" y="10002"/>
                    <a:pt x="27393" y="9612"/>
                  </a:cubicBezTo>
                  <a:cubicBezTo>
                    <a:pt x="27493" y="9222"/>
                    <a:pt x="27543" y="8692"/>
                    <a:pt x="27543" y="8023"/>
                  </a:cubicBezTo>
                  <a:cubicBezTo>
                    <a:pt x="27543" y="7435"/>
                    <a:pt x="27509" y="6977"/>
                    <a:pt x="27443" y="6649"/>
                  </a:cubicBezTo>
                  <a:cubicBezTo>
                    <a:pt x="27377" y="6321"/>
                    <a:pt x="27264" y="6067"/>
                    <a:pt x="27107" y="5887"/>
                  </a:cubicBezTo>
                  <a:lnTo>
                    <a:pt x="27030" y="5797"/>
                  </a:lnTo>
                  <a:cubicBezTo>
                    <a:pt x="26911" y="5655"/>
                    <a:pt x="26832" y="5506"/>
                    <a:pt x="26792" y="5350"/>
                  </a:cubicBezTo>
                  <a:cubicBezTo>
                    <a:pt x="26753" y="5193"/>
                    <a:pt x="26733" y="4978"/>
                    <a:pt x="26733" y="4703"/>
                  </a:cubicBezTo>
                  <a:cubicBezTo>
                    <a:pt x="26733" y="4343"/>
                    <a:pt x="26761" y="4073"/>
                    <a:pt x="26816" y="3892"/>
                  </a:cubicBezTo>
                  <a:cubicBezTo>
                    <a:pt x="26871" y="3712"/>
                    <a:pt x="26954" y="3622"/>
                    <a:pt x="27064" y="3622"/>
                  </a:cubicBezTo>
                  <a:cubicBezTo>
                    <a:pt x="27137" y="3622"/>
                    <a:pt x="27207" y="3665"/>
                    <a:pt x="27274" y="3751"/>
                  </a:cubicBezTo>
                  <a:cubicBezTo>
                    <a:pt x="27342" y="3837"/>
                    <a:pt x="27407" y="3965"/>
                    <a:pt x="27470" y="4137"/>
                  </a:cubicBezTo>
                  <a:lnTo>
                    <a:pt x="27470" y="3017"/>
                  </a:lnTo>
                  <a:cubicBezTo>
                    <a:pt x="27409" y="2889"/>
                    <a:pt x="27342" y="2792"/>
                    <a:pt x="27270" y="2728"/>
                  </a:cubicBezTo>
                  <a:cubicBezTo>
                    <a:pt x="27197" y="2664"/>
                    <a:pt x="27120" y="2631"/>
                    <a:pt x="27038" y="2631"/>
                  </a:cubicBezTo>
                  <a:close/>
                  <a:moveTo>
                    <a:pt x="29433" y="2631"/>
                  </a:moveTo>
                  <a:cubicBezTo>
                    <a:pt x="29230" y="2631"/>
                    <a:pt x="29069" y="2978"/>
                    <a:pt x="28949" y="3670"/>
                  </a:cubicBezTo>
                  <a:cubicBezTo>
                    <a:pt x="28830" y="4363"/>
                    <a:pt x="28770" y="5299"/>
                    <a:pt x="28770" y="6479"/>
                  </a:cubicBezTo>
                  <a:cubicBezTo>
                    <a:pt x="28770" y="7620"/>
                    <a:pt x="28833" y="8525"/>
                    <a:pt x="28959" y="9194"/>
                  </a:cubicBezTo>
                  <a:cubicBezTo>
                    <a:pt x="29085" y="9863"/>
                    <a:pt x="29256" y="10197"/>
                    <a:pt x="29472" y="10197"/>
                  </a:cubicBezTo>
                  <a:cubicBezTo>
                    <a:pt x="29558" y="10197"/>
                    <a:pt x="29643" y="10150"/>
                    <a:pt x="29727" y="10056"/>
                  </a:cubicBezTo>
                  <a:cubicBezTo>
                    <a:pt x="29811" y="9961"/>
                    <a:pt x="29892" y="9824"/>
                    <a:pt x="29972" y="9644"/>
                  </a:cubicBezTo>
                  <a:lnTo>
                    <a:pt x="29972" y="8525"/>
                  </a:lnTo>
                  <a:cubicBezTo>
                    <a:pt x="29893" y="8748"/>
                    <a:pt x="29814" y="8915"/>
                    <a:pt x="29733" y="9026"/>
                  </a:cubicBezTo>
                  <a:cubicBezTo>
                    <a:pt x="29653" y="9138"/>
                    <a:pt x="29571" y="9194"/>
                    <a:pt x="29485" y="9194"/>
                  </a:cubicBezTo>
                  <a:cubicBezTo>
                    <a:pt x="29338" y="9194"/>
                    <a:pt x="29223" y="8980"/>
                    <a:pt x="29140" y="8554"/>
                  </a:cubicBezTo>
                  <a:cubicBezTo>
                    <a:pt x="29058" y="8127"/>
                    <a:pt x="29012" y="7506"/>
                    <a:pt x="29002" y="6691"/>
                  </a:cubicBezTo>
                  <a:lnTo>
                    <a:pt x="30024" y="6691"/>
                  </a:lnTo>
                  <a:lnTo>
                    <a:pt x="30024" y="6112"/>
                  </a:lnTo>
                  <a:cubicBezTo>
                    <a:pt x="30024" y="5040"/>
                    <a:pt x="29971" y="4192"/>
                    <a:pt x="29865" y="3568"/>
                  </a:cubicBezTo>
                  <a:cubicBezTo>
                    <a:pt x="29759" y="2943"/>
                    <a:pt x="29615" y="2631"/>
                    <a:pt x="29433" y="2631"/>
                  </a:cubicBezTo>
                  <a:close/>
                  <a:moveTo>
                    <a:pt x="361" y="13"/>
                  </a:moveTo>
                  <a:cubicBezTo>
                    <a:pt x="240" y="1025"/>
                    <a:pt x="149" y="2016"/>
                    <a:pt x="89" y="2985"/>
                  </a:cubicBezTo>
                  <a:cubicBezTo>
                    <a:pt x="30" y="3955"/>
                    <a:pt x="0" y="4918"/>
                    <a:pt x="0" y="5874"/>
                  </a:cubicBezTo>
                  <a:cubicBezTo>
                    <a:pt x="0" y="6835"/>
                    <a:pt x="30" y="7802"/>
                    <a:pt x="90" y="8776"/>
                  </a:cubicBezTo>
                  <a:cubicBezTo>
                    <a:pt x="150" y="9749"/>
                    <a:pt x="240" y="10740"/>
                    <a:pt x="361" y="11748"/>
                  </a:cubicBezTo>
                  <a:lnTo>
                    <a:pt x="555" y="11748"/>
                  </a:lnTo>
                  <a:cubicBezTo>
                    <a:pt x="447" y="10766"/>
                    <a:pt x="368" y="9789"/>
                    <a:pt x="315" y="8817"/>
                  </a:cubicBezTo>
                  <a:cubicBezTo>
                    <a:pt x="262" y="7846"/>
                    <a:pt x="236" y="6865"/>
                    <a:pt x="236" y="5874"/>
                  </a:cubicBezTo>
                  <a:cubicBezTo>
                    <a:pt x="236" y="4883"/>
                    <a:pt x="262" y="3905"/>
                    <a:pt x="314" y="2940"/>
                  </a:cubicBezTo>
                  <a:cubicBezTo>
                    <a:pt x="367" y="1975"/>
                    <a:pt x="447" y="999"/>
                    <a:pt x="555" y="13"/>
                  </a:cubicBezTo>
                  <a:close/>
                  <a:moveTo>
                    <a:pt x="31371" y="13"/>
                  </a:moveTo>
                  <a:cubicBezTo>
                    <a:pt x="31478" y="999"/>
                    <a:pt x="31558" y="1975"/>
                    <a:pt x="31610" y="2940"/>
                  </a:cubicBezTo>
                  <a:cubicBezTo>
                    <a:pt x="31663" y="3905"/>
                    <a:pt x="31690" y="4883"/>
                    <a:pt x="31690" y="5874"/>
                  </a:cubicBezTo>
                  <a:cubicBezTo>
                    <a:pt x="31690" y="6865"/>
                    <a:pt x="31663" y="7846"/>
                    <a:pt x="31610" y="8817"/>
                  </a:cubicBezTo>
                  <a:cubicBezTo>
                    <a:pt x="31558" y="9789"/>
                    <a:pt x="31478" y="10766"/>
                    <a:pt x="31371" y="11748"/>
                  </a:cubicBezTo>
                  <a:lnTo>
                    <a:pt x="31564" y="11748"/>
                  </a:lnTo>
                  <a:cubicBezTo>
                    <a:pt x="31685" y="10740"/>
                    <a:pt x="31775" y="9749"/>
                    <a:pt x="31835" y="8776"/>
                  </a:cubicBezTo>
                  <a:cubicBezTo>
                    <a:pt x="31895" y="7802"/>
                    <a:pt x="31925" y="6835"/>
                    <a:pt x="31925" y="5874"/>
                  </a:cubicBezTo>
                  <a:cubicBezTo>
                    <a:pt x="31925" y="4918"/>
                    <a:pt x="31895" y="3955"/>
                    <a:pt x="31835" y="2985"/>
                  </a:cubicBezTo>
                  <a:cubicBezTo>
                    <a:pt x="31775" y="2016"/>
                    <a:pt x="31685" y="1025"/>
                    <a:pt x="31564" y="13"/>
                  </a:cubicBezTo>
                  <a:close/>
                </a:path>
              </a:pathLst>
            </a:custGeom>
            <a:solidFill>
              <a:srgbClr val="000000"/>
            </a:solidFill>
            <a:ln>
              <a:noFill/>
            </a:ln>
          </p:spPr>
          <p:txBody>
            <a:bodyPr lIns="91425" tIns="91425" rIns="91425" bIns="91425" anchor="ctr" anchorCtr="0">
              <a:noAutofit/>
            </a:bodyPr>
            <a:lstStyle/>
            <a:p>
              <a:pPr>
                <a:spcBef>
                  <a:spcPts val="0"/>
                </a:spcBef>
                <a:buNone/>
              </a:pPr>
              <a:endParaRPr/>
            </a:p>
          </p:txBody>
        </p:sp>
        <p:sp>
          <p:nvSpPr>
            <p:cNvPr id="116" name="Shape 116"/>
            <p:cNvSpPr/>
            <p:nvPr/>
          </p:nvSpPr>
          <p:spPr>
            <a:xfrm>
              <a:off x="776275" y="47050"/>
              <a:ext cx="1450550" cy="25"/>
            </a:xfrm>
            <a:custGeom>
              <a:avLst/>
              <a:gdLst/>
              <a:ahLst/>
              <a:cxnLst/>
              <a:rect l="0" t="0" r="0" b="0"/>
              <a:pathLst>
                <a:path w="58022" h="1" fill="none" extrusionOk="0">
                  <a:moveTo>
                    <a:pt x="1" y="0"/>
                  </a:moveTo>
                  <a:lnTo>
                    <a:pt x="58021" y="0"/>
                  </a:lnTo>
                </a:path>
              </a:pathLst>
            </a:custGeom>
            <a:noFill/>
            <a:ln w="6175" cap="rnd" cmpd="sng">
              <a:solidFill>
                <a:srgbClr val="EEECE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7" name="Shape 117"/>
            <p:cNvSpPr/>
            <p:nvPr/>
          </p:nvSpPr>
          <p:spPr>
            <a:xfrm>
              <a:off x="2226800" y="47050"/>
              <a:ext cx="25" cy="988250"/>
            </a:xfrm>
            <a:custGeom>
              <a:avLst/>
              <a:gdLst/>
              <a:ahLst/>
              <a:cxnLst/>
              <a:rect l="0" t="0" r="0" b="0"/>
              <a:pathLst>
                <a:path w="1" h="39530" fill="none" extrusionOk="0">
                  <a:moveTo>
                    <a:pt x="0" y="0"/>
                  </a:moveTo>
                  <a:lnTo>
                    <a:pt x="0" y="39530"/>
                  </a:lnTo>
                </a:path>
              </a:pathLst>
            </a:custGeom>
            <a:noFill/>
            <a:ln w="6175" cap="rnd" cmpd="sng">
              <a:solidFill>
                <a:srgbClr val="EEECE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8" name="Shape 118"/>
            <p:cNvSpPr/>
            <p:nvPr/>
          </p:nvSpPr>
          <p:spPr>
            <a:xfrm>
              <a:off x="776275" y="1035275"/>
              <a:ext cx="1450550" cy="25"/>
            </a:xfrm>
            <a:custGeom>
              <a:avLst/>
              <a:gdLst/>
              <a:ahLst/>
              <a:cxnLst/>
              <a:rect l="0" t="0" r="0" b="0"/>
              <a:pathLst>
                <a:path w="58022" h="1" fill="none" extrusionOk="0">
                  <a:moveTo>
                    <a:pt x="58021" y="1"/>
                  </a:moveTo>
                  <a:lnTo>
                    <a:pt x="1" y="1"/>
                  </a:lnTo>
                </a:path>
              </a:pathLst>
            </a:custGeom>
            <a:noFill/>
            <a:ln w="6175" cap="rnd" cmpd="sng">
              <a:solidFill>
                <a:srgbClr val="EEECE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19" name="Shape 119"/>
            <p:cNvSpPr/>
            <p:nvPr/>
          </p:nvSpPr>
          <p:spPr>
            <a:xfrm>
              <a:off x="776275" y="47050"/>
              <a:ext cx="25" cy="988250"/>
            </a:xfrm>
            <a:custGeom>
              <a:avLst/>
              <a:gdLst/>
              <a:ahLst/>
              <a:cxnLst/>
              <a:rect l="0" t="0" r="0" b="0"/>
              <a:pathLst>
                <a:path w="1" h="39530" fill="none" extrusionOk="0">
                  <a:moveTo>
                    <a:pt x="1" y="39530"/>
                  </a:moveTo>
                  <a:lnTo>
                    <a:pt x="1" y="0"/>
                  </a:lnTo>
                </a:path>
              </a:pathLst>
            </a:custGeom>
            <a:noFill/>
            <a:ln w="6175" cap="rnd" cmpd="sng">
              <a:solidFill>
                <a:srgbClr val="EEECE1"/>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3124200"/>
            <a:ext cx="8381999" cy="2819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chemeClr val="dk1"/>
              </a:buClr>
              <a:buSzPct val="25000"/>
              <a:buFont typeface="Calibri"/>
              <a:buNone/>
            </a:pPr>
            <a:r>
              <a:rPr lang="en-US" sz="3600" b="1" i="0" u="none" strike="noStrike" cap="none" baseline="0">
                <a:solidFill>
                  <a:schemeClr val="dk1"/>
                </a:solidFill>
                <a:latin typeface="Calibri"/>
                <a:ea typeface="Calibri"/>
                <a:cs typeface="Calibri"/>
                <a:sym typeface="Calibri"/>
              </a:rPr>
              <a:t>Complete -</a:t>
            </a:r>
            <a:br>
              <a:rPr lang="en-US" sz="3600" b="1" i="0" u="none" strike="noStrike" cap="none" baseline="0">
                <a:solidFill>
                  <a:schemeClr val="dk1"/>
                </a:solidFill>
                <a:latin typeface="Calibri"/>
                <a:ea typeface="Calibri"/>
                <a:cs typeface="Calibri"/>
                <a:sym typeface="Calibri"/>
              </a:rPr>
            </a:br>
            <a:r>
              <a:rPr lang="en-US" sz="3600" b="1" i="0" u="none" strike="noStrike" cap="none" baseline="0">
                <a:solidFill>
                  <a:schemeClr val="dk1"/>
                </a:solidFill>
                <a:latin typeface="Calibri"/>
                <a:ea typeface="Calibri"/>
                <a:cs typeface="Calibri"/>
                <a:sym typeface="Calibri"/>
              </a:rPr>
              <a:t>Comparing Democratic &amp; Authoritarian Systems</a:t>
            </a:r>
            <a:br>
              <a:rPr lang="en-US" sz="3600" b="1" i="0" u="none" strike="noStrike" cap="none" baseline="0">
                <a:solidFill>
                  <a:schemeClr val="dk1"/>
                </a:solidFill>
                <a:latin typeface="Calibri"/>
                <a:ea typeface="Calibri"/>
                <a:cs typeface="Calibri"/>
                <a:sym typeface="Calibri"/>
              </a:rPr>
            </a:br>
            <a:r>
              <a:rPr lang="en-US" sz="3600" b="1" i="0" u="none" strike="noStrike" cap="none" baseline="0">
                <a:solidFill>
                  <a:schemeClr val="dk1"/>
                </a:solidFill>
                <a:latin typeface="Calibri"/>
                <a:ea typeface="Calibri"/>
                <a:cs typeface="Calibri"/>
                <a:sym typeface="Calibri"/>
              </a:rPr>
              <a:t>(Handout) </a:t>
            </a:r>
          </a:p>
        </p:txBody>
      </p:sp>
      <p:pic>
        <p:nvPicPr>
          <p:cNvPr id="125" name="Shape 125"/>
          <p:cNvPicPr preferRelativeResize="0"/>
          <p:nvPr/>
        </p:nvPicPr>
        <p:blipFill>
          <a:blip r:embed="rId3">
            <a:alphaModFix/>
          </a:blip>
          <a:stretch>
            <a:fillRect/>
          </a:stretch>
        </p:blipFill>
        <p:spPr>
          <a:xfrm>
            <a:off x="533400" y="152400"/>
            <a:ext cx="2438399" cy="3551237"/>
          </a:xfrm>
          <a:prstGeom prst="rect">
            <a:avLst/>
          </a:prstGeom>
          <a:noFill/>
          <a:ln>
            <a:noFill/>
          </a:ln>
        </p:spPr>
      </p:pic>
      <p:pic>
        <p:nvPicPr>
          <p:cNvPr id="126" name="Shape 126"/>
          <p:cNvPicPr preferRelativeResize="0"/>
          <p:nvPr/>
        </p:nvPicPr>
        <p:blipFill>
          <a:blip r:embed="rId4">
            <a:alphaModFix/>
          </a:blip>
          <a:stretch>
            <a:fillRect/>
          </a:stretch>
        </p:blipFill>
        <p:spPr>
          <a:xfrm>
            <a:off x="6400800" y="228600"/>
            <a:ext cx="2100261" cy="3297236"/>
          </a:xfrm>
          <a:prstGeom prst="rect">
            <a:avLst/>
          </a:prstGeom>
          <a:noFill/>
          <a:ln>
            <a:noFill/>
          </a:ln>
        </p:spPr>
      </p:pic>
      <p:pic>
        <p:nvPicPr>
          <p:cNvPr id="127" name="Shape 127"/>
          <p:cNvPicPr preferRelativeResize="0"/>
          <p:nvPr/>
        </p:nvPicPr>
        <p:blipFill>
          <a:blip r:embed="rId5">
            <a:alphaModFix/>
          </a:blip>
          <a:stretch>
            <a:fillRect/>
          </a:stretch>
        </p:blipFill>
        <p:spPr>
          <a:xfrm>
            <a:off x="1447800" y="4676775"/>
            <a:ext cx="1552575" cy="2181224"/>
          </a:xfrm>
          <a:prstGeom prst="rect">
            <a:avLst/>
          </a:prstGeom>
          <a:noFill/>
          <a:ln>
            <a:noFill/>
          </a:ln>
        </p:spPr>
      </p:pic>
      <p:pic>
        <p:nvPicPr>
          <p:cNvPr id="128" name="Shape 128"/>
          <p:cNvPicPr preferRelativeResize="0"/>
          <p:nvPr/>
        </p:nvPicPr>
        <p:blipFill>
          <a:blip r:embed="rId6">
            <a:alphaModFix/>
          </a:blip>
          <a:stretch>
            <a:fillRect/>
          </a:stretch>
        </p:blipFill>
        <p:spPr>
          <a:xfrm>
            <a:off x="6553200" y="4648200"/>
            <a:ext cx="1523999" cy="1928811"/>
          </a:xfrm>
          <a:prstGeom prst="rect">
            <a:avLst/>
          </a:prstGeom>
          <a:noFill/>
          <a:ln>
            <a:noFill/>
          </a:ln>
        </p:spPr>
      </p:pic>
      <p:sp>
        <p:nvSpPr>
          <p:cNvPr id="129" name="Shape 129"/>
          <p:cNvSpPr txBox="1"/>
          <p:nvPr/>
        </p:nvSpPr>
        <p:spPr>
          <a:xfrm>
            <a:off x="52386" y="-469900"/>
            <a:ext cx="962024" cy="962024"/>
          </a:xfrm>
          <a:prstGeom prst="rect">
            <a:avLst/>
          </a:prstGeom>
          <a:noFill/>
          <a:ln>
            <a:noFill/>
          </a:ln>
        </p:spPr>
        <p:txBody>
          <a:bodyPr lIns="91425" tIns="45700" rIns="91425" bIns="45700" anchor="t" anchorCtr="0">
            <a:noAutofit/>
          </a:bodyPr>
          <a:lstStyle/>
          <a:p>
            <a:pPr>
              <a:spcBef>
                <a:spcPts val="0"/>
              </a:spcBef>
              <a:buNone/>
            </a:pPr>
            <a:endParaRPr/>
          </a:p>
        </p:txBody>
      </p:sp>
      <p:sp>
        <p:nvSpPr>
          <p:cNvPr id="130" name="Shape 130"/>
          <p:cNvSpPr txBox="1"/>
          <p:nvPr/>
        </p:nvSpPr>
        <p:spPr>
          <a:xfrm>
            <a:off x="52386" y="-469900"/>
            <a:ext cx="962024" cy="962024"/>
          </a:xfrm>
          <a:prstGeom prst="rect">
            <a:avLst/>
          </a:prstGeom>
          <a:noFill/>
          <a:ln>
            <a:noFill/>
          </a:ln>
        </p:spPr>
        <p:txBody>
          <a:bodyPr lIns="91425" tIns="45700" rIns="91425" bIns="45700" anchor="t" anchorCtr="0">
            <a:noAutofit/>
          </a:bodyPr>
          <a:lstStyle/>
          <a:p>
            <a:pPr>
              <a:spcBef>
                <a:spcPts val="0"/>
              </a:spcBef>
              <a:buNone/>
            </a:pPr>
            <a:endParaRPr/>
          </a:p>
        </p:txBody>
      </p:sp>
      <p:pic>
        <p:nvPicPr>
          <p:cNvPr id="131" name="Shape 131"/>
          <p:cNvPicPr preferRelativeResize="0"/>
          <p:nvPr/>
        </p:nvPicPr>
        <p:blipFill>
          <a:blip r:embed="rId7">
            <a:alphaModFix/>
          </a:blip>
          <a:stretch>
            <a:fillRect/>
          </a:stretch>
        </p:blipFill>
        <p:spPr>
          <a:xfrm>
            <a:off x="3200400" y="457200"/>
            <a:ext cx="2667000" cy="2667000"/>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chemeClr val="dk1"/>
              </a:buClr>
              <a:buSzPct val="25000"/>
              <a:buFont typeface="Calibri"/>
              <a:buNone/>
            </a:pPr>
            <a:r>
              <a:rPr lang="en-US"/>
              <a:t/>
            </a:r>
            <a:br>
              <a:rPr lang="en-US"/>
            </a:br>
            <a:r>
              <a:rPr lang="en-US" sz="3600" b="0" i="0" u="none" strike="noStrike" cap="none" baseline="0">
                <a:solidFill>
                  <a:schemeClr val="dk1"/>
                </a:solidFill>
                <a:latin typeface="Calibri"/>
                <a:ea typeface="Calibri"/>
                <a:cs typeface="Calibri"/>
                <a:sym typeface="Calibri"/>
              </a:rPr>
              <a:t>Let’s Compare</a:t>
            </a:r>
            <a:br>
              <a:rPr lang="en-US" sz="3600" b="0" i="0" u="none" strike="noStrike" cap="none" baseline="0">
                <a:solidFill>
                  <a:schemeClr val="dk1"/>
                </a:solidFill>
                <a:latin typeface="Calibri"/>
                <a:ea typeface="Calibri"/>
                <a:cs typeface="Calibri"/>
                <a:sym typeface="Calibri"/>
              </a:rPr>
            </a:br>
            <a:r>
              <a:rPr lang="en-US" sz="3600" b="0" i="0" u="none" strike="noStrike" cap="none" baseline="0">
                <a:solidFill>
                  <a:schemeClr val="dk1"/>
                </a:solidFill>
                <a:latin typeface="Calibri"/>
                <a:ea typeface="Calibri"/>
                <a:cs typeface="Calibri"/>
                <a:sym typeface="Calibri"/>
              </a:rPr>
              <a:t>What are the similarities? What are the differences. </a:t>
            </a:r>
            <a:br>
              <a:rPr lang="en-US" sz="3600" b="0" i="0" u="none" strike="noStrike" cap="none" baseline="0">
                <a:solidFill>
                  <a:schemeClr val="dk1"/>
                </a:solidFill>
                <a:latin typeface="Calibri"/>
                <a:ea typeface="Calibri"/>
                <a:cs typeface="Calibri"/>
                <a:sym typeface="Calibri"/>
              </a:rPr>
            </a:br>
            <a:endParaRPr lang="en-US" sz="3600" b="0" i="0" u="none" strike="noStrike" cap="none" baseline="0">
              <a:solidFill>
                <a:schemeClr val="dk1"/>
              </a:solidFill>
              <a:latin typeface="Calibri"/>
              <a:ea typeface="Calibri"/>
              <a:cs typeface="Calibri"/>
              <a:sym typeface="Calibri"/>
            </a:endParaRPr>
          </a:p>
        </p:txBody>
      </p:sp>
      <p:sp>
        <p:nvSpPr>
          <p:cNvPr id="137" name="Shape 137"/>
          <p:cNvSpPr txBox="1">
            <a:spLocks noGrp="1"/>
          </p:cNvSpPr>
          <p:nvPr>
            <p:ph type="body" idx="1"/>
          </p:nvPr>
        </p:nvSpPr>
        <p:spPr>
          <a:xfrm>
            <a:off x="457200" y="1371600"/>
            <a:ext cx="4040187" cy="609599"/>
          </a:xfrm>
          <a:prstGeom prst="rect">
            <a:avLst/>
          </a:prstGeom>
          <a:noFill/>
          <a:ln>
            <a:noFill/>
          </a:ln>
        </p:spPr>
        <p:txBody>
          <a:bodyPr lIns="91425" tIns="45700" rIns="91425" bIns="45700" anchor="b" anchorCtr="0">
            <a:noAutofit/>
          </a:bodyPr>
          <a:lstStyle/>
          <a:p>
            <a:pPr marL="0" marR="0" lvl="0" indent="0" algn="l" rtl="0">
              <a:spcBef>
                <a:spcPts val="480"/>
              </a:spcBef>
              <a:spcAft>
                <a:spcPts val="0"/>
              </a:spcAft>
              <a:buClr>
                <a:schemeClr val="dk1"/>
              </a:buClr>
              <a:buSzPct val="25000"/>
              <a:buFont typeface="Calibri"/>
              <a:buNone/>
            </a:pPr>
            <a:r>
              <a:rPr lang="en-US" sz="2400" b="1" i="0" u="none" strike="noStrike" cap="none" baseline="0">
                <a:solidFill>
                  <a:schemeClr val="dk1"/>
                </a:solidFill>
                <a:latin typeface="Calibri"/>
                <a:ea typeface="Calibri"/>
                <a:cs typeface="Calibri"/>
                <a:sym typeface="Calibri"/>
              </a:rPr>
              <a:t>Democracy</a:t>
            </a:r>
          </a:p>
        </p:txBody>
      </p:sp>
      <p:sp>
        <p:nvSpPr>
          <p:cNvPr id="138" name="Shape 138"/>
          <p:cNvSpPr txBox="1">
            <a:spLocks noGrp="1"/>
          </p:cNvSpPr>
          <p:nvPr>
            <p:ph type="body" idx="2"/>
          </p:nvPr>
        </p:nvSpPr>
        <p:spPr>
          <a:xfrm>
            <a:off x="457200" y="2174875"/>
            <a:ext cx="4038599" cy="4530724"/>
          </a:xfrm>
          <a:prstGeom prst="rect">
            <a:avLst/>
          </a:prstGeom>
          <a:solidFill>
            <a:srgbClr val="DCE6F2"/>
          </a:solid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2400" b="0" i="0" u="sng" strike="noStrike" cap="none" baseline="0">
                <a:solidFill>
                  <a:schemeClr val="dk1"/>
                </a:solidFill>
                <a:latin typeface="Calibri"/>
                <a:ea typeface="Calibri"/>
                <a:cs typeface="Calibri"/>
                <a:sym typeface="Calibri"/>
              </a:rPr>
              <a:t>Functions of Political Parties</a:t>
            </a:r>
          </a:p>
          <a:p>
            <a:pPr marL="0" marR="0" lvl="0" indent="0" algn="l" rtl="0">
              <a:spcBef>
                <a:spcPts val="0"/>
              </a:spcBef>
              <a:buClr>
                <a:schemeClr val="dk1"/>
              </a:buClr>
              <a:buSzPct val="60416"/>
              <a:buFont typeface="Arial"/>
              <a:buChar char="●"/>
            </a:pPr>
            <a:r>
              <a:rPr lang="en-US" sz="2400" b="0" i="0" u="none" strike="noStrike" cap="none" baseline="0">
                <a:solidFill>
                  <a:schemeClr val="dk1"/>
                </a:solidFill>
                <a:latin typeface="Calibri"/>
                <a:ea typeface="Calibri"/>
                <a:cs typeface="Calibri"/>
                <a:sym typeface="Calibri"/>
              </a:rPr>
              <a:t>Act as linkage institutions</a:t>
            </a:r>
          </a:p>
          <a:p>
            <a:pPr marL="0" marR="0" lvl="0" indent="0" algn="l" rtl="0">
              <a:spcBef>
                <a:spcPts val="0"/>
              </a:spcBef>
              <a:buClr>
                <a:schemeClr val="dk1"/>
              </a:buClr>
              <a:buSzPct val="60416"/>
              <a:buFont typeface="Arial"/>
              <a:buChar char="●"/>
            </a:pPr>
            <a:r>
              <a:rPr lang="en-US" sz="2400" b="0" i="0" u="none" strike="noStrike" cap="none" baseline="0">
                <a:solidFill>
                  <a:schemeClr val="dk1"/>
                </a:solidFill>
                <a:latin typeface="Calibri"/>
                <a:ea typeface="Calibri"/>
                <a:cs typeface="Calibri"/>
                <a:sym typeface="Calibri"/>
              </a:rPr>
              <a:t>Pick Candidates</a:t>
            </a:r>
          </a:p>
          <a:p>
            <a:pPr marL="0" marR="0" lvl="0" indent="0" algn="l" rtl="0">
              <a:spcBef>
                <a:spcPts val="0"/>
              </a:spcBef>
              <a:buClr>
                <a:schemeClr val="dk1"/>
              </a:buClr>
              <a:buSzPct val="60416"/>
              <a:buFont typeface="Arial"/>
              <a:buChar char="●"/>
            </a:pPr>
            <a:r>
              <a:rPr lang="en-US" sz="2400" b="0" i="0" u="none" strike="noStrike" cap="none" baseline="0">
                <a:solidFill>
                  <a:schemeClr val="dk1"/>
                </a:solidFill>
                <a:latin typeface="Calibri"/>
                <a:ea typeface="Calibri"/>
                <a:cs typeface="Calibri"/>
                <a:sym typeface="Calibri"/>
              </a:rPr>
              <a:t>Run campaigns</a:t>
            </a:r>
          </a:p>
          <a:p>
            <a:pPr marL="0" marR="0" lvl="0" indent="0" algn="l" rtl="0">
              <a:spcBef>
                <a:spcPts val="0"/>
              </a:spcBef>
              <a:buClr>
                <a:schemeClr val="dk1"/>
              </a:buClr>
              <a:buSzPct val="60416"/>
              <a:buFont typeface="Arial"/>
              <a:buChar char="●"/>
            </a:pPr>
            <a:r>
              <a:rPr lang="en-US" sz="2400" b="0" i="0" u="none" strike="noStrike" cap="none" baseline="0">
                <a:solidFill>
                  <a:schemeClr val="dk1"/>
                </a:solidFill>
                <a:latin typeface="Calibri"/>
                <a:ea typeface="Calibri"/>
                <a:cs typeface="Calibri"/>
                <a:sym typeface="Calibri"/>
              </a:rPr>
              <a:t>Give cues to voters</a:t>
            </a:r>
          </a:p>
          <a:p>
            <a:pPr marL="0" marR="0" lvl="0" indent="0" algn="l" rtl="0">
              <a:spcBef>
                <a:spcPts val="0"/>
              </a:spcBef>
              <a:buClr>
                <a:schemeClr val="dk1"/>
              </a:buClr>
              <a:buSzPct val="60416"/>
              <a:buFont typeface="Arial"/>
              <a:buChar char="●"/>
            </a:pPr>
            <a:r>
              <a:rPr lang="en-US" sz="2400" b="0" i="0" u="none" strike="noStrike" cap="none" baseline="0">
                <a:solidFill>
                  <a:schemeClr val="dk1"/>
                </a:solidFill>
                <a:latin typeface="Calibri"/>
                <a:ea typeface="Calibri"/>
                <a:cs typeface="Calibri"/>
                <a:sym typeface="Calibri"/>
              </a:rPr>
              <a:t>Articulate policies</a:t>
            </a:r>
          </a:p>
          <a:p>
            <a:pPr marL="0" marR="0" lvl="0" indent="0" algn="l" rtl="0">
              <a:spcBef>
                <a:spcPts val="0"/>
              </a:spcBef>
              <a:buClr>
                <a:schemeClr val="dk1"/>
              </a:buClr>
              <a:buSzPct val="60416"/>
              <a:buFont typeface="Arial"/>
              <a:buChar char="●"/>
            </a:pPr>
            <a:r>
              <a:rPr lang="en-US" sz="2400" b="0" i="0" u="none" strike="noStrike" cap="none" baseline="0">
                <a:solidFill>
                  <a:schemeClr val="dk1"/>
                </a:solidFill>
                <a:latin typeface="Calibri"/>
                <a:ea typeface="Calibri"/>
                <a:cs typeface="Calibri"/>
                <a:sym typeface="Calibri"/>
              </a:rPr>
              <a:t>Coordinate policymaking</a:t>
            </a:r>
          </a:p>
          <a:p>
            <a:pPr marL="0" marR="0" lvl="0" indent="0" algn="l" rtl="0">
              <a:spcBef>
                <a:spcPts val="0"/>
              </a:spcBef>
              <a:buClr>
                <a:schemeClr val="dk1"/>
              </a:buClr>
              <a:buSzPct val="60416"/>
              <a:buFont typeface="Arial"/>
              <a:buChar char="●"/>
            </a:pPr>
            <a:r>
              <a:rPr lang="en-US" sz="2400" b="0" i="0" u="none" strike="noStrike" cap="none" baseline="0">
                <a:solidFill>
                  <a:schemeClr val="dk1"/>
                </a:solidFill>
                <a:latin typeface="Calibri"/>
                <a:ea typeface="Calibri"/>
                <a:cs typeface="Calibri"/>
                <a:sym typeface="Calibri"/>
              </a:rPr>
              <a:t>Staff government</a:t>
            </a:r>
          </a:p>
          <a:p>
            <a:pPr marL="0" marR="0" lvl="0" indent="0" algn="l" rtl="0">
              <a:spcBef>
                <a:spcPts val="0"/>
              </a:spcBef>
              <a:buClr>
                <a:schemeClr val="dk1"/>
              </a:buClr>
              <a:buSzPct val="60416"/>
              <a:buFont typeface="Arial"/>
              <a:buChar char="●"/>
            </a:pPr>
            <a:r>
              <a:rPr lang="en-US" sz="2400" b="0" i="0" u="none" strike="noStrike" cap="none" baseline="0">
                <a:solidFill>
                  <a:schemeClr val="dk1"/>
                </a:solidFill>
                <a:latin typeface="Calibri"/>
                <a:ea typeface="Calibri"/>
                <a:cs typeface="Calibri"/>
                <a:sym typeface="Calibri"/>
              </a:rPr>
              <a:t>Mobilize the public</a:t>
            </a:r>
          </a:p>
          <a:p>
            <a:pPr marL="0" marR="0" lvl="0" indent="0" algn="l" rtl="0">
              <a:spcBef>
                <a:spcPts val="0"/>
              </a:spcBef>
              <a:buClr>
                <a:schemeClr val="dk1"/>
              </a:buClr>
              <a:buSzPct val="60416"/>
              <a:buFont typeface="Arial"/>
              <a:buChar char="●"/>
            </a:pPr>
            <a:r>
              <a:rPr lang="en-US" sz="2400" b="0" i="0" u="none" strike="noStrike" cap="none" baseline="0">
                <a:solidFill>
                  <a:schemeClr val="dk1"/>
                </a:solidFill>
                <a:latin typeface="Calibri"/>
                <a:ea typeface="Calibri"/>
                <a:cs typeface="Calibri"/>
                <a:sym typeface="Calibri"/>
              </a:rPr>
              <a:t>Act as loyal opposition</a:t>
            </a:r>
            <a:br>
              <a:rPr lang="en-US" sz="2400" b="0" i="0" u="none" strike="noStrike" cap="none" baseline="0">
                <a:solidFill>
                  <a:schemeClr val="dk1"/>
                </a:solidFill>
                <a:latin typeface="Calibri"/>
                <a:ea typeface="Calibri"/>
                <a:cs typeface="Calibri"/>
                <a:sym typeface="Calibri"/>
              </a:rPr>
            </a:br>
            <a:endParaRPr lang="en-US" sz="2400" b="0" i="0" u="none" strike="noStrike" cap="none" baseline="0">
              <a:solidFill>
                <a:schemeClr val="dk1"/>
              </a:solidFill>
              <a:latin typeface="Calibri"/>
              <a:ea typeface="Calibri"/>
              <a:cs typeface="Calibri"/>
              <a:sym typeface="Calibri"/>
            </a:endParaRPr>
          </a:p>
        </p:txBody>
      </p:sp>
      <p:sp>
        <p:nvSpPr>
          <p:cNvPr id="139" name="Shape 139"/>
          <p:cNvSpPr txBox="1">
            <a:spLocks noGrp="1"/>
          </p:cNvSpPr>
          <p:nvPr>
            <p:ph type="body" idx="3"/>
          </p:nvPr>
        </p:nvSpPr>
        <p:spPr>
          <a:xfrm>
            <a:off x="4645025" y="1447800"/>
            <a:ext cx="4041774" cy="533399"/>
          </a:xfrm>
          <a:prstGeom prst="rect">
            <a:avLst/>
          </a:prstGeom>
          <a:noFill/>
          <a:ln>
            <a:noFill/>
          </a:ln>
        </p:spPr>
        <p:txBody>
          <a:bodyPr lIns="91425" tIns="45700" rIns="91425" bIns="45700" anchor="b" anchorCtr="0">
            <a:noAutofit/>
          </a:bodyPr>
          <a:lstStyle/>
          <a:p>
            <a:pPr marL="0" marR="0" lvl="0" indent="0" algn="l" rtl="0">
              <a:spcBef>
                <a:spcPts val="480"/>
              </a:spcBef>
              <a:spcAft>
                <a:spcPts val="0"/>
              </a:spcAft>
              <a:buClr>
                <a:schemeClr val="dk1"/>
              </a:buClr>
              <a:buSzPct val="25000"/>
              <a:buFont typeface="Calibri"/>
              <a:buNone/>
            </a:pPr>
            <a:r>
              <a:rPr lang="en-US" sz="2400" b="1" i="0" u="none" strike="noStrike" cap="none" baseline="0">
                <a:solidFill>
                  <a:schemeClr val="dk1"/>
                </a:solidFill>
                <a:latin typeface="Calibri"/>
                <a:ea typeface="Calibri"/>
                <a:cs typeface="Calibri"/>
                <a:sym typeface="Calibri"/>
              </a:rPr>
              <a:t>Authoritarian </a:t>
            </a:r>
          </a:p>
        </p:txBody>
      </p:sp>
      <p:sp>
        <p:nvSpPr>
          <p:cNvPr id="140" name="Shape 140"/>
          <p:cNvSpPr txBox="1">
            <a:spLocks noGrp="1"/>
          </p:cNvSpPr>
          <p:nvPr>
            <p:ph type="body" idx="4"/>
          </p:nvPr>
        </p:nvSpPr>
        <p:spPr>
          <a:xfrm>
            <a:off x="4645025" y="2174875"/>
            <a:ext cx="4117975" cy="4454525"/>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2400" b="0" i="0" u="sng" strike="noStrike" cap="none" baseline="0">
                <a:solidFill>
                  <a:schemeClr val="dk1"/>
                </a:solidFill>
                <a:latin typeface="Calibri"/>
                <a:ea typeface="Calibri"/>
                <a:cs typeface="Calibri"/>
                <a:sym typeface="Calibri"/>
              </a:rPr>
              <a:t>Functions of Political Parties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609600" y="0"/>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Clr>
                <a:schemeClr val="dk1"/>
              </a:buClr>
              <a:buSzPct val="25000"/>
              <a:buFont typeface="Calibri"/>
              <a:buNone/>
            </a:pPr>
            <a:r>
              <a:rPr lang="en-US"/>
              <a:t/>
            </a:r>
            <a:br>
              <a:rPr lang="en-US"/>
            </a:br>
            <a:r>
              <a:rPr lang="en-US" sz="4000" b="0" i="0" u="none" strike="noStrike" cap="none" baseline="0">
                <a:solidFill>
                  <a:schemeClr val="dk1"/>
                </a:solidFill>
                <a:latin typeface="Calibri"/>
                <a:ea typeface="Calibri"/>
                <a:cs typeface="Calibri"/>
                <a:sym typeface="Calibri"/>
              </a:rPr>
              <a:t>Let’s Compare</a:t>
            </a:r>
            <a:br>
              <a:rPr lang="en-US" sz="4000" b="0" i="0" u="none" strike="noStrike" cap="none" baseline="0">
                <a:solidFill>
                  <a:schemeClr val="dk1"/>
                </a:solidFill>
                <a:latin typeface="Calibri"/>
                <a:ea typeface="Calibri"/>
                <a:cs typeface="Calibri"/>
                <a:sym typeface="Calibri"/>
              </a:rPr>
            </a:br>
            <a:endParaRPr lang="en-US" sz="4000" b="0" i="0" u="none" strike="noStrike" cap="none" baseline="0">
              <a:solidFill>
                <a:schemeClr val="dk1"/>
              </a:solidFill>
              <a:latin typeface="Calibri"/>
              <a:ea typeface="Calibri"/>
              <a:cs typeface="Calibri"/>
              <a:sym typeface="Calibri"/>
            </a:endParaRPr>
          </a:p>
        </p:txBody>
      </p:sp>
      <p:sp>
        <p:nvSpPr>
          <p:cNvPr id="146" name="Shape 146"/>
          <p:cNvSpPr txBox="1">
            <a:spLocks noGrp="1"/>
          </p:cNvSpPr>
          <p:nvPr>
            <p:ph type="body" idx="1"/>
          </p:nvPr>
        </p:nvSpPr>
        <p:spPr>
          <a:xfrm>
            <a:off x="457200" y="1219200"/>
            <a:ext cx="4040187" cy="762000"/>
          </a:xfrm>
          <a:prstGeom prst="rect">
            <a:avLst/>
          </a:prstGeom>
          <a:noFill/>
          <a:ln>
            <a:noFill/>
          </a:ln>
        </p:spPr>
        <p:txBody>
          <a:bodyPr lIns="91425" tIns="45700" rIns="91425" bIns="45700" anchor="b" anchorCtr="0">
            <a:noAutofit/>
          </a:bodyPr>
          <a:lstStyle/>
          <a:p>
            <a:pPr marL="0" marR="0" lvl="0" indent="0" algn="l" rtl="0">
              <a:spcBef>
                <a:spcPts val="480"/>
              </a:spcBef>
              <a:spcAft>
                <a:spcPts val="0"/>
              </a:spcAft>
              <a:buClr>
                <a:schemeClr val="dk1"/>
              </a:buClr>
              <a:buSzPct val="25000"/>
              <a:buFont typeface="Calibri"/>
              <a:buNone/>
            </a:pPr>
            <a:r>
              <a:rPr lang="en-US" sz="2400" b="1" i="0" u="none" strike="noStrike" cap="none" baseline="0">
                <a:solidFill>
                  <a:schemeClr val="dk1"/>
                </a:solidFill>
                <a:latin typeface="Calibri"/>
                <a:ea typeface="Calibri"/>
                <a:cs typeface="Calibri"/>
                <a:sym typeface="Calibri"/>
              </a:rPr>
              <a:t>Democracy</a:t>
            </a:r>
          </a:p>
        </p:txBody>
      </p:sp>
      <p:sp>
        <p:nvSpPr>
          <p:cNvPr id="147" name="Shape 147"/>
          <p:cNvSpPr txBox="1">
            <a:spLocks noGrp="1"/>
          </p:cNvSpPr>
          <p:nvPr>
            <p:ph type="body" idx="2"/>
          </p:nvPr>
        </p:nvSpPr>
        <p:spPr>
          <a:xfrm>
            <a:off x="457200" y="1981200"/>
            <a:ext cx="4038599" cy="4876799"/>
          </a:xfrm>
          <a:prstGeom prst="rect">
            <a:avLst/>
          </a:prstGeom>
          <a:solidFill>
            <a:srgbClr val="DCE6F2"/>
          </a:solid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2400" b="0" i="0" u="sng" strike="noStrike" cap="none" baseline="0">
                <a:solidFill>
                  <a:schemeClr val="dk1"/>
                </a:solidFill>
                <a:latin typeface="Calibri"/>
                <a:ea typeface="Calibri"/>
                <a:cs typeface="Calibri"/>
                <a:sym typeface="Calibri"/>
              </a:rPr>
              <a:t>Forms of Political Participation</a:t>
            </a:r>
          </a:p>
          <a:p>
            <a:pPr marL="0" marR="0" lvl="0" indent="0" algn="l" rtl="0">
              <a:spcBef>
                <a:spcPts val="0"/>
              </a:spcBef>
              <a:buClr>
                <a:schemeClr val="dk1"/>
              </a:buClr>
              <a:buSzPct val="60416"/>
              <a:buFont typeface="Arial"/>
              <a:buChar char="●"/>
            </a:pPr>
            <a:r>
              <a:rPr lang="en-US" sz="2400" b="0" i="0" u="none" strike="noStrike" cap="none" baseline="0">
                <a:solidFill>
                  <a:schemeClr val="dk1"/>
                </a:solidFill>
                <a:latin typeface="Calibri"/>
                <a:ea typeface="Calibri"/>
                <a:cs typeface="Calibri"/>
                <a:sym typeface="Calibri"/>
              </a:rPr>
              <a:t>Voting</a:t>
            </a:r>
          </a:p>
          <a:p>
            <a:pPr marL="0" marR="0" lvl="0" indent="0" algn="l" rtl="0">
              <a:spcBef>
                <a:spcPts val="0"/>
              </a:spcBef>
              <a:buClr>
                <a:schemeClr val="dk1"/>
              </a:buClr>
              <a:buSzPct val="60416"/>
              <a:buFont typeface="Arial"/>
              <a:buChar char="●"/>
            </a:pPr>
            <a:r>
              <a:rPr lang="en-US" sz="2400" b="0" i="0" u="none" strike="noStrike" cap="none" baseline="0">
                <a:solidFill>
                  <a:schemeClr val="dk1"/>
                </a:solidFill>
                <a:latin typeface="Calibri"/>
                <a:ea typeface="Calibri"/>
                <a:cs typeface="Calibri"/>
                <a:sym typeface="Calibri"/>
              </a:rPr>
              <a:t>Protesting</a:t>
            </a:r>
          </a:p>
          <a:p>
            <a:pPr marL="0" marR="0" lvl="0" indent="0" algn="l" rtl="0">
              <a:spcBef>
                <a:spcPts val="0"/>
              </a:spcBef>
              <a:buClr>
                <a:schemeClr val="dk1"/>
              </a:buClr>
              <a:buSzPct val="60416"/>
              <a:buFont typeface="Arial"/>
              <a:buChar char="●"/>
            </a:pPr>
            <a:r>
              <a:rPr lang="en-US" sz="2400" b="0" i="0" u="none" strike="noStrike" cap="none" baseline="0">
                <a:solidFill>
                  <a:schemeClr val="dk1"/>
                </a:solidFill>
                <a:latin typeface="Calibri"/>
                <a:ea typeface="Calibri"/>
                <a:cs typeface="Calibri"/>
                <a:sym typeface="Calibri"/>
              </a:rPr>
              <a:t>Joining a party</a:t>
            </a:r>
          </a:p>
          <a:p>
            <a:pPr marL="0" marR="0" lvl="0" indent="0" algn="l" rtl="0">
              <a:spcBef>
                <a:spcPts val="0"/>
              </a:spcBef>
              <a:buClr>
                <a:schemeClr val="dk1"/>
              </a:buClr>
              <a:buSzPct val="60416"/>
              <a:buFont typeface="Arial"/>
              <a:buChar char="●"/>
            </a:pPr>
            <a:r>
              <a:rPr lang="en-US" sz="2400" b="0" i="0" u="none" strike="noStrike" cap="none" baseline="0">
                <a:solidFill>
                  <a:schemeClr val="dk1"/>
                </a:solidFill>
                <a:latin typeface="Calibri"/>
                <a:ea typeface="Calibri"/>
                <a:cs typeface="Calibri"/>
                <a:sym typeface="Calibri"/>
              </a:rPr>
              <a:t>Joining an interest group</a:t>
            </a:r>
          </a:p>
          <a:p>
            <a:pPr marL="0" marR="0" lvl="0" indent="0" algn="l" rtl="0">
              <a:spcBef>
                <a:spcPts val="0"/>
              </a:spcBef>
              <a:buClr>
                <a:schemeClr val="dk1"/>
              </a:buClr>
              <a:buSzPct val="60416"/>
              <a:buFont typeface="Arial"/>
              <a:buChar char="●"/>
            </a:pPr>
            <a:r>
              <a:rPr lang="en-US" sz="2400" b="0" i="0" u="none" strike="noStrike" cap="none" baseline="0">
                <a:solidFill>
                  <a:schemeClr val="dk1"/>
                </a:solidFill>
                <a:latin typeface="Calibri"/>
                <a:ea typeface="Calibri"/>
                <a:cs typeface="Calibri"/>
                <a:sym typeface="Calibri"/>
              </a:rPr>
              <a:t>Contacting a congressperson</a:t>
            </a:r>
          </a:p>
          <a:p>
            <a:pPr marL="0" marR="0" lvl="0" indent="0" algn="l" rtl="0">
              <a:spcBef>
                <a:spcPts val="0"/>
              </a:spcBef>
              <a:buClr>
                <a:schemeClr val="dk1"/>
              </a:buClr>
              <a:buSzPct val="60416"/>
              <a:buFont typeface="Arial"/>
              <a:buChar char="●"/>
            </a:pPr>
            <a:r>
              <a:rPr lang="en-US" sz="2400" b="0" i="0" u="none" strike="noStrike" cap="none" baseline="0">
                <a:solidFill>
                  <a:schemeClr val="dk1"/>
                </a:solidFill>
                <a:latin typeface="Calibri"/>
                <a:ea typeface="Calibri"/>
                <a:cs typeface="Calibri"/>
                <a:sym typeface="Calibri"/>
              </a:rPr>
              <a:t>Writing a letter to the editor</a:t>
            </a:r>
          </a:p>
          <a:p>
            <a:pPr marL="0" marR="0" lvl="0" indent="0" algn="l" rtl="0">
              <a:spcBef>
                <a:spcPts val="0"/>
              </a:spcBef>
              <a:buClr>
                <a:schemeClr val="dk1"/>
              </a:buClr>
              <a:buSzPct val="60416"/>
              <a:buFont typeface="Arial"/>
              <a:buChar char="●"/>
            </a:pPr>
            <a:r>
              <a:rPr lang="en-US" sz="2400" b="0" i="0" u="none" strike="noStrike" cap="none" baseline="0">
                <a:solidFill>
                  <a:schemeClr val="dk1"/>
                </a:solidFill>
                <a:latin typeface="Calibri"/>
                <a:ea typeface="Calibri"/>
                <a:cs typeface="Calibri"/>
                <a:sym typeface="Calibri"/>
              </a:rPr>
              <a:t>Running for office</a:t>
            </a:r>
          </a:p>
          <a:p>
            <a:pPr marL="0" marR="0" lvl="0" indent="0" algn="l" rtl="0">
              <a:spcBef>
                <a:spcPts val="0"/>
              </a:spcBef>
              <a:buClr>
                <a:schemeClr val="dk1"/>
              </a:buClr>
              <a:buSzPct val="60416"/>
              <a:buFont typeface="Arial"/>
              <a:buChar char="●"/>
            </a:pPr>
            <a:r>
              <a:rPr lang="en-US" sz="2400" b="0" i="0" u="none" strike="noStrike" cap="none" baseline="0">
                <a:solidFill>
                  <a:schemeClr val="dk1"/>
                </a:solidFill>
                <a:latin typeface="Calibri"/>
                <a:ea typeface="Calibri"/>
                <a:cs typeface="Calibri"/>
                <a:sym typeface="Calibri"/>
              </a:rPr>
              <a:t>Assisting in a campaign</a:t>
            </a:r>
          </a:p>
          <a:p>
            <a:pPr marL="0" marR="0" lvl="0" indent="0" algn="l" rtl="0">
              <a:spcBef>
                <a:spcPts val="0"/>
              </a:spcBef>
              <a:buClr>
                <a:schemeClr val="dk1"/>
              </a:buClr>
              <a:buSzPct val="60416"/>
              <a:buFont typeface="Arial"/>
              <a:buChar char="●"/>
            </a:pPr>
            <a:r>
              <a:rPr lang="en-US" sz="2400" b="0" i="0" u="none" strike="noStrike" cap="none" baseline="0">
                <a:solidFill>
                  <a:schemeClr val="dk1"/>
                </a:solidFill>
                <a:latin typeface="Calibri"/>
                <a:ea typeface="Calibri"/>
                <a:cs typeface="Calibri"/>
                <a:sym typeface="Calibri"/>
              </a:rPr>
              <a:t>Strikes/boycotts</a:t>
            </a:r>
            <a:br>
              <a:rPr lang="en-US" sz="2400" b="0" i="0" u="none" strike="noStrike" cap="none" baseline="0">
                <a:solidFill>
                  <a:schemeClr val="dk1"/>
                </a:solidFill>
                <a:latin typeface="Calibri"/>
                <a:ea typeface="Calibri"/>
                <a:cs typeface="Calibri"/>
                <a:sym typeface="Calibri"/>
              </a:rPr>
            </a:br>
            <a:endParaRPr lang="en-US" sz="2400" b="0" i="0" u="none" strike="noStrike" cap="none" baseline="0">
              <a:solidFill>
                <a:schemeClr val="dk1"/>
              </a:solidFill>
              <a:latin typeface="Calibri"/>
              <a:ea typeface="Calibri"/>
              <a:cs typeface="Calibri"/>
              <a:sym typeface="Calibri"/>
            </a:endParaRPr>
          </a:p>
        </p:txBody>
      </p:sp>
      <p:sp>
        <p:nvSpPr>
          <p:cNvPr id="148" name="Shape 148"/>
          <p:cNvSpPr txBox="1">
            <a:spLocks noGrp="1"/>
          </p:cNvSpPr>
          <p:nvPr>
            <p:ph type="body" idx="3"/>
          </p:nvPr>
        </p:nvSpPr>
        <p:spPr>
          <a:xfrm>
            <a:off x="4645025" y="1219200"/>
            <a:ext cx="4041774" cy="685799"/>
          </a:xfrm>
          <a:prstGeom prst="rect">
            <a:avLst/>
          </a:prstGeom>
          <a:noFill/>
          <a:ln>
            <a:noFill/>
          </a:ln>
        </p:spPr>
        <p:txBody>
          <a:bodyPr lIns="91425" tIns="45700" rIns="91425" bIns="45700" anchor="b" anchorCtr="0">
            <a:noAutofit/>
          </a:bodyPr>
          <a:lstStyle/>
          <a:p>
            <a:pPr marL="0" marR="0" lvl="0" indent="0" algn="l" rtl="0">
              <a:spcBef>
                <a:spcPts val="480"/>
              </a:spcBef>
              <a:spcAft>
                <a:spcPts val="0"/>
              </a:spcAft>
              <a:buClr>
                <a:schemeClr val="dk1"/>
              </a:buClr>
              <a:buSzPct val="25000"/>
              <a:buFont typeface="Calibri"/>
              <a:buNone/>
            </a:pPr>
            <a:r>
              <a:rPr lang="en-US" sz="2400" b="1" i="0" u="none" strike="noStrike" cap="none" baseline="0">
                <a:solidFill>
                  <a:schemeClr val="dk1"/>
                </a:solidFill>
                <a:latin typeface="Calibri"/>
                <a:ea typeface="Calibri"/>
                <a:cs typeface="Calibri"/>
                <a:sym typeface="Calibri"/>
              </a:rPr>
              <a:t>Authoritarian </a:t>
            </a:r>
          </a:p>
        </p:txBody>
      </p:sp>
      <p:sp>
        <p:nvSpPr>
          <p:cNvPr id="149" name="Shape 149"/>
          <p:cNvSpPr txBox="1">
            <a:spLocks noGrp="1"/>
          </p:cNvSpPr>
          <p:nvPr>
            <p:ph type="body" idx="4"/>
          </p:nvPr>
        </p:nvSpPr>
        <p:spPr>
          <a:xfrm>
            <a:off x="4645025" y="1981200"/>
            <a:ext cx="4041774" cy="4876799"/>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2400" b="0" i="0" u="sng" strike="noStrike" cap="none" baseline="0">
                <a:solidFill>
                  <a:schemeClr val="dk1"/>
                </a:solidFill>
                <a:latin typeface="Calibri"/>
                <a:ea typeface="Calibri"/>
                <a:cs typeface="Calibri"/>
                <a:sym typeface="Calibri"/>
              </a:rPr>
              <a:t>Forms of Political Participation</a:t>
            </a:r>
          </a:p>
        </p:txBody>
      </p:sp>
    </p:spTree>
  </p:cSld>
  <p:clrMapOvr>
    <a:masterClrMapping/>
  </p:clrMapOvr>
  <p:transition spd="slow">
    <p:cut/>
  </p:transition>
</p:sld>
</file>

<file path=ppt/theme/theme1.xml><?xml version="1.0" encoding="utf-8"?>
<a:theme xmlns:a="http://schemas.openxmlformats.org/drawingml/2006/main" name="Custom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4F81BD"/>
      </a:accent4>
      <a:accent5>
        <a:srgbClr val="C0504D"/>
      </a:accent5>
      <a:accent6>
        <a:srgbClr val="FFFFFF"/>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4F81BD"/>
      </a:accent4>
      <a:accent5>
        <a:srgbClr val="C0504D"/>
      </a:accent5>
      <a:accent6>
        <a:srgbClr val="FFFFFF"/>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448</Words>
  <Application>Microsoft Office PowerPoint</Application>
  <PresentationFormat>On-screen Show (4:3)</PresentationFormat>
  <Paragraphs>91</Paragraphs>
  <Slides>12</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Courier New</vt:lpstr>
      <vt:lpstr>Wingdings</vt:lpstr>
      <vt:lpstr>Custom Theme</vt:lpstr>
      <vt:lpstr>Custom Theme</vt:lpstr>
      <vt:lpstr>The Influence of Communism</vt:lpstr>
      <vt:lpstr>Introductory Terms </vt:lpstr>
      <vt:lpstr>Introductory Terms (part 2)</vt:lpstr>
      <vt:lpstr>Economic System - Comparison</vt:lpstr>
      <vt:lpstr>COMMUNIST SYSTEMS OF GOVERNMENT</vt:lpstr>
      <vt:lpstr> INSTITUTIONS OF GOVERNMENT IN COMMUNIST STATES   Nomenklatura</vt:lpstr>
      <vt:lpstr>Complete - Comparing Democratic &amp; Authoritarian Systems (Handout) </vt:lpstr>
      <vt:lpstr> Let’s Compare What are the similarities? What are the differences.  </vt:lpstr>
      <vt:lpstr> Let’s Compare </vt:lpstr>
      <vt:lpstr> Let’s Compare </vt:lpstr>
      <vt:lpstr>PowerPoint Presentation</vt:lpstr>
      <vt:lpstr>Communist Manifesto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Influence of Communism</dc:title>
  <dc:creator>James Brady</dc:creator>
  <cp:lastModifiedBy>James Brady</cp:lastModifiedBy>
  <cp:revision>3</cp:revision>
  <dcterms:modified xsi:type="dcterms:W3CDTF">2018-04-13T17:49:18Z</dcterms:modified>
</cp:coreProperties>
</file>